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92"/>
  </p:notesMasterIdLst>
  <p:handoutMasterIdLst>
    <p:handoutMasterId r:id="rId93"/>
  </p:handoutMasterIdLst>
  <p:sldIdLst>
    <p:sldId id="274" r:id="rId5"/>
    <p:sldId id="278" r:id="rId6"/>
    <p:sldId id="427" r:id="rId7"/>
    <p:sldId id="452" r:id="rId8"/>
    <p:sldId id="270" r:id="rId9"/>
    <p:sldId id="1096" r:id="rId10"/>
    <p:sldId id="461" r:id="rId11"/>
    <p:sldId id="478" r:id="rId12"/>
    <p:sldId id="472" r:id="rId13"/>
    <p:sldId id="474" r:id="rId14"/>
    <p:sldId id="463" r:id="rId15"/>
    <p:sldId id="483" r:id="rId16"/>
    <p:sldId id="1095" r:id="rId17"/>
    <p:sldId id="464" r:id="rId18"/>
    <p:sldId id="1085" r:id="rId19"/>
    <p:sldId id="1097" r:id="rId20"/>
    <p:sldId id="1053" r:id="rId21"/>
    <p:sldId id="1098" r:id="rId22"/>
    <p:sldId id="1050" r:id="rId23"/>
    <p:sldId id="1092" r:id="rId24"/>
    <p:sldId id="1108" r:id="rId25"/>
    <p:sldId id="1084" r:id="rId26"/>
    <p:sldId id="1054" r:id="rId27"/>
    <p:sldId id="428" r:id="rId28"/>
    <p:sldId id="271" r:id="rId29"/>
    <p:sldId id="1058" r:id="rId30"/>
    <p:sldId id="1103" r:id="rId31"/>
    <p:sldId id="1106" r:id="rId32"/>
    <p:sldId id="1102" r:id="rId33"/>
    <p:sldId id="1104" r:id="rId34"/>
    <p:sldId id="1105" r:id="rId35"/>
    <p:sldId id="1109" r:id="rId36"/>
    <p:sldId id="1107" r:id="rId37"/>
    <p:sldId id="1056" r:id="rId38"/>
    <p:sldId id="285" r:id="rId39"/>
    <p:sldId id="1057" r:id="rId40"/>
    <p:sldId id="1101" r:id="rId41"/>
    <p:sldId id="426" r:id="rId42"/>
    <p:sldId id="1059" r:id="rId43"/>
    <p:sldId id="424" r:id="rId44"/>
    <p:sldId id="1133" r:id="rId45"/>
    <p:sldId id="421" r:id="rId46"/>
    <p:sldId id="1128" r:id="rId47"/>
    <p:sldId id="1129" r:id="rId48"/>
    <p:sldId id="1127" r:id="rId49"/>
    <p:sldId id="1130" r:id="rId50"/>
    <p:sldId id="1126" r:id="rId51"/>
    <p:sldId id="422" r:id="rId52"/>
    <p:sldId id="1123" r:id="rId53"/>
    <p:sldId id="1125" r:id="rId54"/>
    <p:sldId id="1124" r:id="rId55"/>
    <p:sldId id="1131" r:id="rId56"/>
    <p:sldId id="1132" r:id="rId57"/>
    <p:sldId id="281" r:id="rId58"/>
    <p:sldId id="282" r:id="rId59"/>
    <p:sldId id="1060" r:id="rId60"/>
    <p:sldId id="1061" r:id="rId61"/>
    <p:sldId id="1112" r:id="rId62"/>
    <p:sldId id="1111" r:id="rId63"/>
    <p:sldId id="1086" r:id="rId64"/>
    <p:sldId id="1110" r:id="rId65"/>
    <p:sldId id="1100" r:id="rId66"/>
    <p:sldId id="423" r:id="rId67"/>
    <p:sldId id="1120" r:id="rId68"/>
    <p:sldId id="1114" r:id="rId69"/>
    <p:sldId id="1115" r:id="rId70"/>
    <p:sldId id="1117" r:id="rId71"/>
    <p:sldId id="1118" r:id="rId72"/>
    <p:sldId id="1121" r:id="rId73"/>
    <p:sldId id="1134" r:id="rId74"/>
    <p:sldId id="1135" r:id="rId75"/>
    <p:sldId id="1145" r:id="rId76"/>
    <p:sldId id="1089" r:id="rId77"/>
    <p:sldId id="1122" r:id="rId78"/>
    <p:sldId id="1136" r:id="rId79"/>
    <p:sldId id="1139" r:id="rId80"/>
    <p:sldId id="1141" r:id="rId81"/>
    <p:sldId id="1140" r:id="rId82"/>
    <p:sldId id="1142" r:id="rId83"/>
    <p:sldId id="1144" r:id="rId84"/>
    <p:sldId id="1146" r:id="rId85"/>
    <p:sldId id="1147" r:id="rId86"/>
    <p:sldId id="1143" r:id="rId87"/>
    <p:sldId id="429" r:id="rId88"/>
    <p:sldId id="430" r:id="rId89"/>
    <p:sldId id="1088" r:id="rId90"/>
    <p:sldId id="277" r:id="rId9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Lst>
        </p14:section>
        <p14:section name="Definition" id="{051B0D43-9989-4A61-9D15-F3C1789FD029}">
          <p14:sldIdLst>
            <p14:sldId id="427"/>
            <p14:sldId id="452"/>
            <p14:sldId id="270"/>
            <p14:sldId id="1096"/>
            <p14:sldId id="461"/>
            <p14:sldId id="478"/>
            <p14:sldId id="472"/>
            <p14:sldId id="474"/>
            <p14:sldId id="463"/>
            <p14:sldId id="483"/>
            <p14:sldId id="1095"/>
            <p14:sldId id="464"/>
            <p14:sldId id="1085"/>
            <p14:sldId id="1097"/>
            <p14:sldId id="1053"/>
            <p14:sldId id="1098"/>
            <p14:sldId id="1050"/>
            <p14:sldId id="1092"/>
          </p14:sldIdLst>
        </p14:section>
        <p14:section name="Self reading" id="{F3F4AB51-ECAD-493B-B514-B5D683308906}">
          <p14:sldIdLst>
            <p14:sldId id="1108"/>
            <p14:sldId id="1084"/>
            <p14:sldId id="1054"/>
          </p14:sldIdLst>
        </p14:section>
        <p14:section name="Defenition" id="{3B621732-A290-4030-A334-5EBD2A40ACD6}">
          <p14:sldIdLst>
            <p14:sldId id="428"/>
            <p14:sldId id="271"/>
            <p14:sldId id="1058"/>
            <p14:sldId id="1103"/>
            <p14:sldId id="1106"/>
            <p14:sldId id="1102"/>
            <p14:sldId id="1104"/>
            <p14:sldId id="1105"/>
          </p14:sldIdLst>
        </p14:section>
        <p14:section name="R Frameworks" id="{2F8822E1-65FC-4C2D-A839-84E939DCCDBD}">
          <p14:sldIdLst>
            <p14:sldId id="1109"/>
            <p14:sldId id="1107"/>
            <p14:sldId id="1056"/>
            <p14:sldId id="285"/>
            <p14:sldId id="1057"/>
            <p14:sldId id="1101"/>
            <p14:sldId id="426"/>
            <p14:sldId id="1059"/>
            <p14:sldId id="424"/>
            <p14:sldId id="1133"/>
            <p14:sldId id="421"/>
            <p14:sldId id="1128"/>
            <p14:sldId id="1129"/>
            <p14:sldId id="1127"/>
            <p14:sldId id="1130"/>
            <p14:sldId id="1126"/>
            <p14:sldId id="422"/>
            <p14:sldId id="1123"/>
            <p14:sldId id="1125"/>
            <p14:sldId id="1124"/>
            <p14:sldId id="1131"/>
            <p14:sldId id="1132"/>
            <p14:sldId id="281"/>
            <p14:sldId id="282"/>
          </p14:sldIdLst>
        </p14:section>
        <p14:section name="Look back" id="{8831797D-DE6D-43F7-81D5-BF067861D8ED}">
          <p14:sldIdLst>
            <p14:sldId id="1060"/>
            <p14:sldId id="1061"/>
            <p14:sldId id="1112"/>
            <p14:sldId id="1111"/>
            <p14:sldId id="1086"/>
          </p14:sldIdLst>
        </p14:section>
        <p14:section name="Reflection" id="{04BAB6C8-3911-447B-93CD-E470B08F6D4F}">
          <p14:sldIdLst>
            <p14:sldId id="1110"/>
            <p14:sldId id="1100"/>
            <p14:sldId id="423"/>
            <p14:sldId id="1120"/>
            <p14:sldId id="1114"/>
            <p14:sldId id="1115"/>
            <p14:sldId id="1117"/>
            <p14:sldId id="1118"/>
            <p14:sldId id="1121"/>
            <p14:sldId id="1134"/>
            <p14:sldId id="1135"/>
            <p14:sldId id="1145"/>
            <p14:sldId id="1089"/>
            <p14:sldId id="1122"/>
          </p14:sldIdLst>
        </p14:section>
        <p14:section name="Do it yourself" id="{4FC63D8F-B993-4431-81F4-EC0B32509C62}">
          <p14:sldIdLst>
            <p14:sldId id="1136"/>
            <p14:sldId id="1139"/>
            <p14:sldId id="1141"/>
            <p14:sldId id="1140"/>
            <p14:sldId id="1142"/>
            <p14:sldId id="1144"/>
            <p14:sldId id="1146"/>
            <p14:sldId id="1147"/>
            <p14:sldId id="1143"/>
          </p14:sldIdLst>
        </p14:section>
        <p14:section name="Outlook" id="{9B54F74B-B0DD-4726-995B-B60C2EB3AD0F}">
          <p14:sldIdLst>
            <p14:sldId id="429"/>
            <p14:sldId id="430"/>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C"/>
    <a:srgbClr val="EDEEE9"/>
    <a:srgbClr val="95C31B"/>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0191" autoAdjust="0"/>
  </p:normalViewPr>
  <p:slideViewPr>
    <p:cSldViewPr showGuides="1">
      <p:cViewPr varScale="1">
        <p:scale>
          <a:sx n="86" d="100"/>
          <a:sy n="86" d="100"/>
        </p:scale>
        <p:origin x="1254" y="12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5378"/>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7A842524-115D-42DE-A448-C5C9FEF95CC6}"/>
    <pc:docChg chg="modSld">
      <pc:chgData name="Karl Michael Höferl" userId="544d2ce1-0a3b-4706-9dfd-c6d69d0e3c8e" providerId="ADAL" clId="{7A842524-115D-42DE-A448-C5C9FEF95CC6}" dt="2025-01-07T19:43:46.122" v="0" actId="1076"/>
      <pc:docMkLst>
        <pc:docMk/>
      </pc:docMkLst>
      <pc:sldChg chg="modSp mod">
        <pc:chgData name="Karl Michael Höferl" userId="544d2ce1-0a3b-4706-9dfd-c6d69d0e3c8e" providerId="ADAL" clId="{7A842524-115D-42DE-A448-C5C9FEF95CC6}" dt="2025-01-07T19:43:46.122" v="0" actId="1076"/>
        <pc:sldMkLst>
          <pc:docMk/>
          <pc:sldMk cId="1465552444" sldId="1125"/>
        </pc:sldMkLst>
        <pc:cxnChg chg="mod">
          <ac:chgData name="Karl Michael Höferl" userId="544d2ce1-0a3b-4706-9dfd-c6d69d0e3c8e" providerId="ADAL" clId="{7A842524-115D-42DE-A448-C5C9FEF95CC6}" dt="2025-01-07T19:43:46.122" v="0" actId="1076"/>
          <ac:cxnSpMkLst>
            <pc:docMk/>
            <pc:sldMk cId="1465552444" sldId="1125"/>
            <ac:cxnSpMk id="42" creationId="{095C524D-85E5-67FA-EFC6-073F3C00C82B}"/>
          </ac:cxnSpMkLst>
        </pc:cxnChg>
      </pc:sldChg>
    </pc:docChg>
  </pc:docChgLst>
  <pc:docChgLst>
    <pc:chgData name="Karl Michael Höferl" userId="544d2ce1-0a3b-4706-9dfd-c6d69d0e3c8e" providerId="ADAL" clId="{16624F7C-58B8-4972-AE2D-5E0F42A4CB20}"/>
    <pc:docChg chg="undo redo custSel addSld delSld modSld sldOrd addSection delSection modSection">
      <pc:chgData name="Karl Michael Höferl" userId="544d2ce1-0a3b-4706-9dfd-c6d69d0e3c8e" providerId="ADAL" clId="{16624F7C-58B8-4972-AE2D-5E0F42A4CB20}" dt="2024-12-06T09:38:43.687" v="4921" actId="1036"/>
      <pc:docMkLst>
        <pc:docMk/>
      </pc:docMkLst>
      <pc:sldChg chg="modSp mod">
        <pc:chgData name="Karl Michael Höferl" userId="544d2ce1-0a3b-4706-9dfd-c6d69d0e3c8e" providerId="ADAL" clId="{16624F7C-58B8-4972-AE2D-5E0F42A4CB20}" dt="2024-11-21T11:34:52.622" v="1148" actId="790"/>
        <pc:sldMkLst>
          <pc:docMk/>
          <pc:sldMk cId="2800203443" sldId="270"/>
        </pc:sldMkLst>
        <pc:spChg chg="mod">
          <ac:chgData name="Karl Michael Höferl" userId="544d2ce1-0a3b-4706-9dfd-c6d69d0e3c8e" providerId="ADAL" clId="{16624F7C-58B8-4972-AE2D-5E0F42A4CB20}" dt="2024-11-21T11:34:52.622" v="1147" actId="790"/>
          <ac:spMkLst>
            <pc:docMk/>
            <pc:sldMk cId="2800203443" sldId="270"/>
            <ac:spMk id="2" creationId="{22683885-AB7B-A1BE-D170-DE2EB5B50632}"/>
          </ac:spMkLst>
        </pc:spChg>
        <pc:spChg chg="mod">
          <ac:chgData name="Karl Michael Höferl" userId="544d2ce1-0a3b-4706-9dfd-c6d69d0e3c8e" providerId="ADAL" clId="{16624F7C-58B8-4972-AE2D-5E0F42A4CB20}" dt="2024-11-21T11:34:52.622" v="1148" actId="790"/>
          <ac:spMkLst>
            <pc:docMk/>
            <pc:sldMk cId="2800203443" sldId="270"/>
            <ac:spMk id="3" creationId="{150C83EB-8CBC-CACE-2773-4889033FE824}"/>
          </ac:spMkLst>
        </pc:spChg>
        <pc:spChg chg="mod">
          <ac:chgData name="Karl Michael Höferl" userId="544d2ce1-0a3b-4706-9dfd-c6d69d0e3c8e" providerId="ADAL" clId="{16624F7C-58B8-4972-AE2D-5E0F42A4CB20}" dt="2024-11-21T11:34:52.621" v="1146" actId="790"/>
          <ac:spMkLst>
            <pc:docMk/>
            <pc:sldMk cId="2800203443" sldId="270"/>
            <ac:spMk id="4" creationId="{0D43CD2B-0DC0-2658-D66D-A200A6B2D8B5}"/>
          </ac:spMkLst>
        </pc:spChg>
      </pc:sldChg>
      <pc:sldChg chg="modSp mod">
        <pc:chgData name="Karl Michael Höferl" userId="544d2ce1-0a3b-4706-9dfd-c6d69d0e3c8e" providerId="ADAL" clId="{16624F7C-58B8-4972-AE2D-5E0F42A4CB20}" dt="2024-11-21T11:34:52.674" v="1238" actId="790"/>
        <pc:sldMkLst>
          <pc:docMk/>
          <pc:sldMk cId="3339125133" sldId="271"/>
        </pc:sldMkLst>
        <pc:spChg chg="mod">
          <ac:chgData name="Karl Michael Höferl" userId="544d2ce1-0a3b-4706-9dfd-c6d69d0e3c8e" providerId="ADAL" clId="{16624F7C-58B8-4972-AE2D-5E0F42A4CB20}" dt="2024-11-21T11:34:52.672" v="1236" actId="790"/>
          <ac:spMkLst>
            <pc:docMk/>
            <pc:sldMk cId="3339125133" sldId="271"/>
            <ac:spMk id="3" creationId="{C229ACB6-012A-2596-68EE-18F178FF0E00}"/>
          </ac:spMkLst>
        </pc:spChg>
        <pc:spChg chg="mod">
          <ac:chgData name="Karl Michael Höferl" userId="544d2ce1-0a3b-4706-9dfd-c6d69d0e3c8e" providerId="ADAL" clId="{16624F7C-58B8-4972-AE2D-5E0F42A4CB20}" dt="2024-11-21T11:34:52.671" v="1234" actId="790"/>
          <ac:spMkLst>
            <pc:docMk/>
            <pc:sldMk cId="3339125133" sldId="271"/>
            <ac:spMk id="4" creationId="{3B558506-3C8A-7C96-CE6D-70D1CE0C711F}"/>
          </ac:spMkLst>
        </pc:spChg>
        <pc:spChg chg="mod">
          <ac:chgData name="Karl Michael Höferl" userId="544d2ce1-0a3b-4706-9dfd-c6d69d0e3c8e" providerId="ADAL" clId="{16624F7C-58B8-4972-AE2D-5E0F42A4CB20}" dt="2024-11-21T11:34:52.672" v="1237" actId="790"/>
          <ac:spMkLst>
            <pc:docMk/>
            <pc:sldMk cId="3339125133" sldId="271"/>
            <ac:spMk id="5" creationId="{8A658864-EABC-1621-1094-A90DC957C89D}"/>
          </ac:spMkLst>
        </pc:spChg>
        <pc:spChg chg="mod">
          <ac:chgData name="Karl Michael Höferl" userId="544d2ce1-0a3b-4706-9dfd-c6d69d0e3c8e" providerId="ADAL" clId="{16624F7C-58B8-4972-AE2D-5E0F42A4CB20}" dt="2024-11-21T11:34:52.671" v="1235" actId="790"/>
          <ac:spMkLst>
            <pc:docMk/>
            <pc:sldMk cId="3339125133" sldId="271"/>
            <ac:spMk id="7" creationId="{4E565847-6381-51BE-70EC-E5474ECA9500}"/>
          </ac:spMkLst>
        </pc:spChg>
        <pc:spChg chg="mod">
          <ac:chgData name="Karl Michael Höferl" userId="544d2ce1-0a3b-4706-9dfd-c6d69d0e3c8e" providerId="ADAL" clId="{16624F7C-58B8-4972-AE2D-5E0F42A4CB20}" dt="2024-11-21T11:34:52.674" v="1238" actId="790"/>
          <ac:spMkLst>
            <pc:docMk/>
            <pc:sldMk cId="3339125133" sldId="271"/>
            <ac:spMk id="10" creationId="{5152724B-0927-F447-007F-97BF1896FDBF}"/>
          </ac:spMkLst>
        </pc:spChg>
      </pc:sldChg>
      <pc:sldChg chg="modSp mod">
        <pc:chgData name="Karl Michael Höferl" userId="544d2ce1-0a3b-4706-9dfd-c6d69d0e3c8e" providerId="ADAL" clId="{16624F7C-58B8-4972-AE2D-5E0F42A4CB20}" dt="2024-11-21T11:36:25.046" v="1495" actId="20577"/>
        <pc:sldMkLst>
          <pc:docMk/>
          <pc:sldMk cId="1714654990" sldId="274"/>
        </pc:sldMkLst>
        <pc:spChg chg="mod">
          <ac:chgData name="Karl Michael Höferl" userId="544d2ce1-0a3b-4706-9dfd-c6d69d0e3c8e" providerId="ADAL" clId="{16624F7C-58B8-4972-AE2D-5E0F42A4CB20}" dt="2024-11-21T11:36:25.046" v="1495" actId="20577"/>
          <ac:spMkLst>
            <pc:docMk/>
            <pc:sldMk cId="1714654990" sldId="274"/>
            <ac:spMk id="3" creationId="{78ECA2FC-8EBF-2FBC-EBF2-E347275417F5}"/>
          </ac:spMkLst>
        </pc:spChg>
        <pc:spChg chg="mod">
          <ac:chgData name="Karl Michael Höferl" userId="544d2ce1-0a3b-4706-9dfd-c6d69d0e3c8e" providerId="ADAL" clId="{16624F7C-58B8-4972-AE2D-5E0F42A4CB20}" dt="2024-11-21T11:34:52.610" v="1130" actId="790"/>
          <ac:spMkLst>
            <pc:docMk/>
            <pc:sldMk cId="1714654990" sldId="274"/>
            <ac:spMk id="4" creationId="{F4502378-B236-0724-12B2-56238B51872B}"/>
          </ac:spMkLst>
        </pc:spChg>
        <pc:spChg chg="mod">
          <ac:chgData name="Karl Michael Höferl" userId="544d2ce1-0a3b-4706-9dfd-c6d69d0e3c8e" providerId="ADAL" clId="{16624F7C-58B8-4972-AE2D-5E0F42A4CB20}" dt="2024-11-21T11:34:52.611" v="1131" actId="790"/>
          <ac:spMkLst>
            <pc:docMk/>
            <pc:sldMk cId="1714654990" sldId="274"/>
            <ac:spMk id="5" creationId="{D4CAB6A2-FD2E-0A0E-1E7C-685BDC8AB00A}"/>
          </ac:spMkLst>
        </pc:spChg>
        <pc:spChg chg="mod">
          <ac:chgData name="Karl Michael Höferl" userId="544d2ce1-0a3b-4706-9dfd-c6d69d0e3c8e" providerId="ADAL" clId="{16624F7C-58B8-4972-AE2D-5E0F42A4CB20}" dt="2024-11-21T11:34:52.612" v="1132" actId="790"/>
          <ac:spMkLst>
            <pc:docMk/>
            <pc:sldMk cId="1714654990" sldId="274"/>
            <ac:spMk id="7" creationId="{AE42D817-3BF5-0859-ABA5-56BA456FF739}"/>
          </ac:spMkLst>
        </pc:spChg>
      </pc:sldChg>
      <pc:sldChg chg="del">
        <pc:chgData name="Karl Michael Höferl" userId="544d2ce1-0a3b-4706-9dfd-c6d69d0e3c8e" providerId="ADAL" clId="{16624F7C-58B8-4972-AE2D-5E0F42A4CB20}" dt="2024-11-21T11:29:21.826" v="1120" actId="47"/>
        <pc:sldMkLst>
          <pc:docMk/>
          <pc:sldMk cId="1223440603" sldId="275"/>
        </pc:sldMkLst>
      </pc:sldChg>
      <pc:sldChg chg="del">
        <pc:chgData name="Karl Michael Höferl" userId="544d2ce1-0a3b-4706-9dfd-c6d69d0e3c8e" providerId="ADAL" clId="{16624F7C-58B8-4972-AE2D-5E0F42A4CB20}" dt="2024-11-21T11:29:54.891" v="1124" actId="18676"/>
        <pc:sldMkLst>
          <pc:docMk/>
          <pc:sldMk cId="3787821806" sldId="276"/>
        </pc:sldMkLst>
      </pc:sldChg>
      <pc:sldChg chg="modSp mod">
        <pc:chgData name="Karl Michael Höferl" userId="544d2ce1-0a3b-4706-9dfd-c6d69d0e3c8e" providerId="ADAL" clId="{16624F7C-58B8-4972-AE2D-5E0F42A4CB20}" dt="2024-11-21T11:34:52.838" v="1461" actId="790"/>
        <pc:sldMkLst>
          <pc:docMk/>
          <pc:sldMk cId="2537912681" sldId="277"/>
        </pc:sldMkLst>
        <pc:spChg chg="mod">
          <ac:chgData name="Karl Michael Höferl" userId="544d2ce1-0a3b-4706-9dfd-c6d69d0e3c8e" providerId="ADAL" clId="{16624F7C-58B8-4972-AE2D-5E0F42A4CB20}" dt="2024-11-21T11:34:52.838" v="1461" actId="790"/>
          <ac:spMkLst>
            <pc:docMk/>
            <pc:sldMk cId="2537912681" sldId="277"/>
            <ac:spMk id="10" creationId="{B268FE5F-26AC-C00D-E469-92E59064A6CC}"/>
          </ac:spMkLst>
        </pc:spChg>
      </pc:sldChg>
      <pc:sldChg chg="modSp mod">
        <pc:chgData name="Karl Michael Höferl" userId="544d2ce1-0a3b-4706-9dfd-c6d69d0e3c8e" providerId="ADAL" clId="{16624F7C-58B8-4972-AE2D-5E0F42A4CB20}" dt="2024-11-21T11:36:00.091" v="1488" actId="20577"/>
        <pc:sldMkLst>
          <pc:docMk/>
          <pc:sldMk cId="3966956599" sldId="278"/>
        </pc:sldMkLst>
        <pc:spChg chg="mod">
          <ac:chgData name="Karl Michael Höferl" userId="544d2ce1-0a3b-4706-9dfd-c6d69d0e3c8e" providerId="ADAL" clId="{16624F7C-58B8-4972-AE2D-5E0F42A4CB20}" dt="2024-11-21T11:34:52.616" v="1138" actId="790"/>
          <ac:spMkLst>
            <pc:docMk/>
            <pc:sldMk cId="3966956599" sldId="278"/>
            <ac:spMk id="5" creationId="{5B3B52E1-22AA-A6E5-917A-19EC1EFA766A}"/>
          </ac:spMkLst>
        </pc:spChg>
        <pc:spChg chg="mod">
          <ac:chgData name="Karl Michael Höferl" userId="544d2ce1-0a3b-4706-9dfd-c6d69d0e3c8e" providerId="ADAL" clId="{16624F7C-58B8-4972-AE2D-5E0F42A4CB20}" dt="2024-11-21T11:34:52.613" v="1133" actId="790"/>
          <ac:spMkLst>
            <pc:docMk/>
            <pc:sldMk cId="3966956599" sldId="278"/>
            <ac:spMk id="6" creationId="{D1F21953-5825-54FF-DD84-ED80226FBB1E}"/>
          </ac:spMkLst>
        </pc:spChg>
        <pc:spChg chg="mod">
          <ac:chgData name="Karl Michael Höferl" userId="544d2ce1-0a3b-4706-9dfd-c6d69d0e3c8e" providerId="ADAL" clId="{16624F7C-58B8-4972-AE2D-5E0F42A4CB20}" dt="2024-11-21T11:36:00.091" v="1488" actId="20577"/>
          <ac:spMkLst>
            <pc:docMk/>
            <pc:sldMk cId="3966956599" sldId="278"/>
            <ac:spMk id="7" creationId="{099EF4D1-C3FA-6B89-E7F8-3935D779FF1D}"/>
          </ac:spMkLst>
        </pc:spChg>
        <pc:spChg chg="mod">
          <ac:chgData name="Karl Michael Höferl" userId="544d2ce1-0a3b-4706-9dfd-c6d69d0e3c8e" providerId="ADAL" clId="{16624F7C-58B8-4972-AE2D-5E0F42A4CB20}" dt="2024-11-21T11:34:52.616" v="1139" actId="790"/>
          <ac:spMkLst>
            <pc:docMk/>
            <pc:sldMk cId="3966956599" sldId="278"/>
            <ac:spMk id="8" creationId="{23EB4B35-9149-F591-EDDB-442B3B0F13DD}"/>
          </ac:spMkLst>
        </pc:spChg>
        <pc:spChg chg="mod">
          <ac:chgData name="Karl Michael Höferl" userId="544d2ce1-0a3b-4706-9dfd-c6d69d0e3c8e" providerId="ADAL" clId="{16624F7C-58B8-4972-AE2D-5E0F42A4CB20}" dt="2024-11-21T11:34:52.615" v="1135" actId="790"/>
          <ac:spMkLst>
            <pc:docMk/>
            <pc:sldMk cId="3966956599" sldId="278"/>
            <ac:spMk id="9" creationId="{C9C7155B-A456-92AA-517F-BB971C939B2C}"/>
          </ac:spMkLst>
        </pc:spChg>
        <pc:spChg chg="mod">
          <ac:chgData name="Karl Michael Höferl" userId="544d2ce1-0a3b-4706-9dfd-c6d69d0e3c8e" providerId="ADAL" clId="{16624F7C-58B8-4972-AE2D-5E0F42A4CB20}" dt="2024-11-21T11:34:52.617" v="1140" actId="790"/>
          <ac:spMkLst>
            <pc:docMk/>
            <pc:sldMk cId="3966956599" sldId="278"/>
            <ac:spMk id="10" creationId="{CE786525-2C43-B1A3-875D-05C69FEBE22C}"/>
          </ac:spMkLst>
        </pc:spChg>
        <pc:spChg chg="mod">
          <ac:chgData name="Karl Michael Höferl" userId="544d2ce1-0a3b-4706-9dfd-c6d69d0e3c8e" providerId="ADAL" clId="{16624F7C-58B8-4972-AE2D-5E0F42A4CB20}" dt="2024-11-21T11:34:52.615" v="1136" actId="790"/>
          <ac:spMkLst>
            <pc:docMk/>
            <pc:sldMk cId="3966956599" sldId="278"/>
            <ac:spMk id="14" creationId="{FB0825BA-6A02-22EE-1F32-1608C61C8F8D}"/>
          </ac:spMkLst>
        </pc:spChg>
        <pc:spChg chg="mod">
          <ac:chgData name="Karl Michael Höferl" userId="544d2ce1-0a3b-4706-9dfd-c6d69d0e3c8e" providerId="ADAL" clId="{16624F7C-58B8-4972-AE2D-5E0F42A4CB20}" dt="2024-11-21T11:34:52.616" v="1137" actId="790"/>
          <ac:spMkLst>
            <pc:docMk/>
            <pc:sldMk cId="3966956599" sldId="278"/>
            <ac:spMk id="17" creationId="{DE9FD7B8-86A9-69A3-8B46-789A43DB943A}"/>
          </ac:spMkLst>
        </pc:spChg>
      </pc:sldChg>
      <pc:sldChg chg="del">
        <pc:chgData name="Karl Michael Höferl" userId="544d2ce1-0a3b-4706-9dfd-c6d69d0e3c8e" providerId="ADAL" clId="{16624F7C-58B8-4972-AE2D-5E0F42A4CB20}" dt="2024-11-21T11:29:35.755" v="1121" actId="18676"/>
        <pc:sldMkLst>
          <pc:docMk/>
          <pc:sldMk cId="1232342094" sldId="279"/>
        </pc:sldMkLst>
      </pc:sldChg>
      <pc:sldChg chg="del">
        <pc:chgData name="Karl Michael Höferl" userId="544d2ce1-0a3b-4706-9dfd-c6d69d0e3c8e" providerId="ADAL" clId="{16624F7C-58B8-4972-AE2D-5E0F42A4CB20}" dt="2024-11-21T11:29:21.826" v="1120" actId="47"/>
        <pc:sldMkLst>
          <pc:docMk/>
          <pc:sldMk cId="403876043" sldId="280"/>
        </pc:sldMkLst>
      </pc:sldChg>
      <pc:sldChg chg="modSp mod">
        <pc:chgData name="Karl Michael Höferl" userId="544d2ce1-0a3b-4706-9dfd-c6d69d0e3c8e" providerId="ADAL" clId="{16624F7C-58B8-4972-AE2D-5E0F42A4CB20}" dt="2024-11-21T11:34:52.762" v="1370" actId="790"/>
        <pc:sldMkLst>
          <pc:docMk/>
          <pc:sldMk cId="2837446372" sldId="281"/>
        </pc:sldMkLst>
        <pc:spChg chg="mod">
          <ac:chgData name="Karl Michael Höferl" userId="544d2ce1-0a3b-4706-9dfd-c6d69d0e3c8e" providerId="ADAL" clId="{16624F7C-58B8-4972-AE2D-5E0F42A4CB20}" dt="2024-11-21T11:34:52.759" v="1365" actId="790"/>
          <ac:spMkLst>
            <pc:docMk/>
            <pc:sldMk cId="2837446372" sldId="281"/>
            <ac:spMk id="2" creationId="{1A6FB93A-20DB-1B00-26A5-2E26860B16DD}"/>
          </ac:spMkLst>
        </pc:spChg>
        <pc:spChg chg="mod">
          <ac:chgData name="Karl Michael Höferl" userId="544d2ce1-0a3b-4706-9dfd-c6d69d0e3c8e" providerId="ADAL" clId="{16624F7C-58B8-4972-AE2D-5E0F42A4CB20}" dt="2024-11-21T11:34:52.760" v="1366" actId="790"/>
          <ac:spMkLst>
            <pc:docMk/>
            <pc:sldMk cId="2837446372" sldId="281"/>
            <ac:spMk id="3" creationId="{AA48CC5D-70F0-3979-65D4-20BCA06300F2}"/>
          </ac:spMkLst>
        </pc:spChg>
        <pc:spChg chg="mod">
          <ac:chgData name="Karl Michael Höferl" userId="544d2ce1-0a3b-4706-9dfd-c6d69d0e3c8e" providerId="ADAL" clId="{16624F7C-58B8-4972-AE2D-5E0F42A4CB20}" dt="2024-11-21T11:34:52.759" v="1364" actId="790"/>
          <ac:spMkLst>
            <pc:docMk/>
            <pc:sldMk cId="2837446372" sldId="281"/>
            <ac:spMk id="4" creationId="{31298D31-0AEB-8999-2FB2-0098A64D3B32}"/>
          </ac:spMkLst>
        </pc:spChg>
        <pc:spChg chg="mod">
          <ac:chgData name="Karl Michael Höferl" userId="544d2ce1-0a3b-4706-9dfd-c6d69d0e3c8e" providerId="ADAL" clId="{16624F7C-58B8-4972-AE2D-5E0F42A4CB20}" dt="2024-11-21T11:34:52.761" v="1367" actId="790"/>
          <ac:spMkLst>
            <pc:docMk/>
            <pc:sldMk cId="2837446372" sldId="281"/>
            <ac:spMk id="6" creationId="{4A2BDAF4-E883-A1B5-1233-F8D86F665199}"/>
          </ac:spMkLst>
        </pc:spChg>
        <pc:spChg chg="mod">
          <ac:chgData name="Karl Michael Höferl" userId="544d2ce1-0a3b-4706-9dfd-c6d69d0e3c8e" providerId="ADAL" clId="{16624F7C-58B8-4972-AE2D-5E0F42A4CB20}" dt="2024-11-21T11:34:52.761" v="1368" actId="790"/>
          <ac:spMkLst>
            <pc:docMk/>
            <pc:sldMk cId="2837446372" sldId="281"/>
            <ac:spMk id="7" creationId="{747FDDAA-3419-1D67-E971-14B4F9A364AE}"/>
          </ac:spMkLst>
        </pc:spChg>
        <pc:spChg chg="mod">
          <ac:chgData name="Karl Michael Höferl" userId="544d2ce1-0a3b-4706-9dfd-c6d69d0e3c8e" providerId="ADAL" clId="{16624F7C-58B8-4972-AE2D-5E0F42A4CB20}" dt="2024-11-21T11:34:52.762" v="1369" actId="790"/>
          <ac:spMkLst>
            <pc:docMk/>
            <pc:sldMk cId="2837446372" sldId="281"/>
            <ac:spMk id="8" creationId="{B8BCE762-140F-1344-1BE8-2E90209DB495}"/>
          </ac:spMkLst>
        </pc:spChg>
        <pc:spChg chg="mod">
          <ac:chgData name="Karl Michael Höferl" userId="544d2ce1-0a3b-4706-9dfd-c6d69d0e3c8e" providerId="ADAL" clId="{16624F7C-58B8-4972-AE2D-5E0F42A4CB20}" dt="2024-11-21T11:34:52.762" v="1370" actId="790"/>
          <ac:spMkLst>
            <pc:docMk/>
            <pc:sldMk cId="2837446372" sldId="281"/>
            <ac:spMk id="10" creationId="{5CD9C38A-E8C8-892F-B514-A687C5BE8A22}"/>
          </ac:spMkLst>
        </pc:spChg>
      </pc:sldChg>
      <pc:sldChg chg="modSp mod">
        <pc:chgData name="Karl Michael Höferl" userId="544d2ce1-0a3b-4706-9dfd-c6d69d0e3c8e" providerId="ADAL" clId="{16624F7C-58B8-4972-AE2D-5E0F42A4CB20}" dt="2024-11-21T11:34:52.766" v="1376" actId="790"/>
        <pc:sldMkLst>
          <pc:docMk/>
          <pc:sldMk cId="118581960" sldId="282"/>
        </pc:sldMkLst>
        <pc:spChg chg="mod">
          <ac:chgData name="Karl Michael Höferl" userId="544d2ce1-0a3b-4706-9dfd-c6d69d0e3c8e" providerId="ADAL" clId="{16624F7C-58B8-4972-AE2D-5E0F42A4CB20}" dt="2024-11-21T11:34:52.764" v="1372" actId="790"/>
          <ac:spMkLst>
            <pc:docMk/>
            <pc:sldMk cId="118581960" sldId="282"/>
            <ac:spMk id="2" creationId="{1A6FB93A-20DB-1B00-26A5-2E26860B16DD}"/>
          </ac:spMkLst>
        </pc:spChg>
        <pc:spChg chg="mod">
          <ac:chgData name="Karl Michael Höferl" userId="544d2ce1-0a3b-4706-9dfd-c6d69d0e3c8e" providerId="ADAL" clId="{16624F7C-58B8-4972-AE2D-5E0F42A4CB20}" dt="2024-11-21T11:34:52.765" v="1374" actId="790"/>
          <ac:spMkLst>
            <pc:docMk/>
            <pc:sldMk cId="118581960" sldId="282"/>
            <ac:spMk id="3" creationId="{AA48CC5D-70F0-3979-65D4-20BCA06300F2}"/>
          </ac:spMkLst>
        </pc:spChg>
        <pc:spChg chg="mod">
          <ac:chgData name="Karl Michael Höferl" userId="544d2ce1-0a3b-4706-9dfd-c6d69d0e3c8e" providerId="ADAL" clId="{16624F7C-58B8-4972-AE2D-5E0F42A4CB20}" dt="2024-11-21T11:34:52.763" v="1371" actId="790"/>
          <ac:spMkLst>
            <pc:docMk/>
            <pc:sldMk cId="118581960" sldId="282"/>
            <ac:spMk id="4" creationId="{31298D31-0AEB-8999-2FB2-0098A64D3B32}"/>
          </ac:spMkLst>
        </pc:spChg>
        <pc:spChg chg="mod">
          <ac:chgData name="Karl Michael Höferl" userId="544d2ce1-0a3b-4706-9dfd-c6d69d0e3c8e" providerId="ADAL" clId="{16624F7C-58B8-4972-AE2D-5E0F42A4CB20}" dt="2024-11-21T11:34:52.764" v="1373" actId="790"/>
          <ac:spMkLst>
            <pc:docMk/>
            <pc:sldMk cId="118581960" sldId="282"/>
            <ac:spMk id="5" creationId="{95229492-35A0-7AD1-79B8-EB8805AC7415}"/>
          </ac:spMkLst>
        </pc:spChg>
        <pc:spChg chg="mod">
          <ac:chgData name="Karl Michael Höferl" userId="544d2ce1-0a3b-4706-9dfd-c6d69d0e3c8e" providerId="ADAL" clId="{16624F7C-58B8-4972-AE2D-5E0F42A4CB20}" dt="2024-11-21T11:34:52.766" v="1376" actId="790"/>
          <ac:spMkLst>
            <pc:docMk/>
            <pc:sldMk cId="118581960" sldId="282"/>
            <ac:spMk id="6" creationId="{ECA8DD7E-7F94-EA87-C541-DDE3F2B79704}"/>
          </ac:spMkLst>
        </pc:spChg>
        <pc:spChg chg="mod">
          <ac:chgData name="Karl Michael Höferl" userId="544d2ce1-0a3b-4706-9dfd-c6d69d0e3c8e" providerId="ADAL" clId="{16624F7C-58B8-4972-AE2D-5E0F42A4CB20}" dt="2024-11-21T11:34:52.765" v="1375" actId="790"/>
          <ac:spMkLst>
            <pc:docMk/>
            <pc:sldMk cId="118581960" sldId="282"/>
            <ac:spMk id="7" creationId="{B4C41DEB-8166-143C-9150-9BE437B1836E}"/>
          </ac:spMkLst>
        </pc:spChg>
      </pc:sldChg>
      <pc:sldChg chg="modSp mod">
        <pc:chgData name="Karl Michael Höferl" userId="544d2ce1-0a3b-4706-9dfd-c6d69d0e3c8e" providerId="ADAL" clId="{16624F7C-58B8-4972-AE2D-5E0F42A4CB20}" dt="2024-11-21T11:34:52.713" v="1284" actId="790"/>
        <pc:sldMkLst>
          <pc:docMk/>
          <pc:sldMk cId="1017437178" sldId="285"/>
        </pc:sldMkLst>
        <pc:spChg chg="mod">
          <ac:chgData name="Karl Michael Höferl" userId="544d2ce1-0a3b-4706-9dfd-c6d69d0e3c8e" providerId="ADAL" clId="{16624F7C-58B8-4972-AE2D-5E0F42A4CB20}" dt="2024-11-21T11:34:52.711" v="1281" actId="790"/>
          <ac:spMkLst>
            <pc:docMk/>
            <pc:sldMk cId="1017437178" sldId="285"/>
            <ac:spMk id="3" creationId="{C229ACB6-012A-2596-68EE-18F178FF0E00}"/>
          </ac:spMkLst>
        </pc:spChg>
        <pc:spChg chg="mod">
          <ac:chgData name="Karl Michael Höferl" userId="544d2ce1-0a3b-4706-9dfd-c6d69d0e3c8e" providerId="ADAL" clId="{16624F7C-58B8-4972-AE2D-5E0F42A4CB20}" dt="2024-11-21T11:34:52.710" v="1279" actId="790"/>
          <ac:spMkLst>
            <pc:docMk/>
            <pc:sldMk cId="1017437178" sldId="285"/>
            <ac:spMk id="4" creationId="{3B558506-3C8A-7C96-CE6D-70D1CE0C711F}"/>
          </ac:spMkLst>
        </pc:spChg>
        <pc:spChg chg="mod">
          <ac:chgData name="Karl Michael Höferl" userId="544d2ce1-0a3b-4706-9dfd-c6d69d0e3c8e" providerId="ADAL" clId="{16624F7C-58B8-4972-AE2D-5E0F42A4CB20}" dt="2024-11-21T11:34:52.713" v="1284" actId="790"/>
          <ac:spMkLst>
            <pc:docMk/>
            <pc:sldMk cId="1017437178" sldId="285"/>
            <ac:spMk id="5" creationId="{C9BCB477-F66F-16F2-AA75-CE4EC16DBFC1}"/>
          </ac:spMkLst>
        </pc:spChg>
        <pc:spChg chg="mod">
          <ac:chgData name="Karl Michael Höferl" userId="544d2ce1-0a3b-4706-9dfd-c6d69d0e3c8e" providerId="ADAL" clId="{16624F7C-58B8-4972-AE2D-5E0F42A4CB20}" dt="2024-11-21T11:34:52.711" v="1280" actId="790"/>
          <ac:spMkLst>
            <pc:docMk/>
            <pc:sldMk cId="1017437178" sldId="285"/>
            <ac:spMk id="7" creationId="{4E565847-6381-51BE-70EC-E5474ECA9500}"/>
          </ac:spMkLst>
        </pc:spChg>
        <pc:spChg chg="mod">
          <ac:chgData name="Karl Michael Höferl" userId="544d2ce1-0a3b-4706-9dfd-c6d69d0e3c8e" providerId="ADAL" clId="{16624F7C-58B8-4972-AE2D-5E0F42A4CB20}" dt="2024-11-21T11:34:52.712" v="1282" actId="790"/>
          <ac:spMkLst>
            <pc:docMk/>
            <pc:sldMk cId="1017437178" sldId="285"/>
            <ac:spMk id="9" creationId="{43C82934-CAB8-582B-2C3C-F0B73E59C616}"/>
          </ac:spMkLst>
        </pc:spChg>
        <pc:spChg chg="mod">
          <ac:chgData name="Karl Michael Höferl" userId="544d2ce1-0a3b-4706-9dfd-c6d69d0e3c8e" providerId="ADAL" clId="{16624F7C-58B8-4972-AE2D-5E0F42A4CB20}" dt="2024-11-21T11:34:52.713" v="1283" actId="790"/>
          <ac:spMkLst>
            <pc:docMk/>
            <pc:sldMk cId="1017437178" sldId="285"/>
            <ac:spMk id="11" creationId="{5377E70A-2FDA-11D1-7E0A-0F4AC8A91A61}"/>
          </ac:spMkLst>
        </pc:spChg>
      </pc:sldChg>
      <pc:sldChg chg="del">
        <pc:chgData name="Karl Michael Höferl" userId="544d2ce1-0a3b-4706-9dfd-c6d69d0e3c8e" providerId="ADAL" clId="{16624F7C-58B8-4972-AE2D-5E0F42A4CB20}" dt="2024-11-21T11:29:54.891" v="1124" actId="18676"/>
        <pc:sldMkLst>
          <pc:docMk/>
          <pc:sldMk cId="4196658660" sldId="290"/>
        </pc:sldMkLst>
      </pc:sldChg>
      <pc:sldChg chg="del">
        <pc:chgData name="Karl Michael Höferl" userId="544d2ce1-0a3b-4706-9dfd-c6d69d0e3c8e" providerId="ADAL" clId="{16624F7C-58B8-4972-AE2D-5E0F42A4CB20}" dt="2024-11-21T11:29:54.891" v="1124" actId="18676"/>
        <pc:sldMkLst>
          <pc:docMk/>
          <pc:sldMk cId="849507400" sldId="291"/>
        </pc:sldMkLst>
      </pc:sldChg>
      <pc:sldChg chg="del">
        <pc:chgData name="Karl Michael Höferl" userId="544d2ce1-0a3b-4706-9dfd-c6d69d0e3c8e" providerId="ADAL" clId="{16624F7C-58B8-4972-AE2D-5E0F42A4CB20}" dt="2024-11-21T11:29:54.891" v="1124" actId="18676"/>
        <pc:sldMkLst>
          <pc:docMk/>
          <pc:sldMk cId="2736891611" sldId="293"/>
        </pc:sldMkLst>
      </pc:sldChg>
      <pc:sldChg chg="del">
        <pc:chgData name="Karl Michael Höferl" userId="544d2ce1-0a3b-4706-9dfd-c6d69d0e3c8e" providerId="ADAL" clId="{16624F7C-58B8-4972-AE2D-5E0F42A4CB20}" dt="2024-11-21T11:29:54.891" v="1124" actId="18676"/>
        <pc:sldMkLst>
          <pc:docMk/>
          <pc:sldMk cId="204681493" sldId="294"/>
        </pc:sldMkLst>
      </pc:sldChg>
      <pc:sldChg chg="del">
        <pc:chgData name="Karl Michael Höferl" userId="544d2ce1-0a3b-4706-9dfd-c6d69d0e3c8e" providerId="ADAL" clId="{16624F7C-58B8-4972-AE2D-5E0F42A4CB20}" dt="2024-11-21T11:29:35.755" v="1121" actId="18676"/>
        <pc:sldMkLst>
          <pc:docMk/>
          <pc:sldMk cId="3127674250" sldId="305"/>
        </pc:sldMkLst>
      </pc:sldChg>
      <pc:sldChg chg="del">
        <pc:chgData name="Karl Michael Höferl" userId="544d2ce1-0a3b-4706-9dfd-c6d69d0e3c8e" providerId="ADAL" clId="{16624F7C-58B8-4972-AE2D-5E0F42A4CB20}" dt="2024-11-21T11:29:35.755" v="1121" actId="18676"/>
        <pc:sldMkLst>
          <pc:docMk/>
          <pc:sldMk cId="1475946665" sldId="322"/>
        </pc:sldMkLst>
      </pc:sldChg>
      <pc:sldChg chg="del">
        <pc:chgData name="Karl Michael Höferl" userId="544d2ce1-0a3b-4706-9dfd-c6d69d0e3c8e" providerId="ADAL" clId="{16624F7C-58B8-4972-AE2D-5E0F42A4CB20}" dt="2024-11-21T11:29:35.755" v="1121" actId="18676"/>
        <pc:sldMkLst>
          <pc:docMk/>
          <pc:sldMk cId="3583016337" sldId="418"/>
        </pc:sldMkLst>
      </pc:sldChg>
      <pc:sldChg chg="del">
        <pc:chgData name="Karl Michael Höferl" userId="544d2ce1-0a3b-4706-9dfd-c6d69d0e3c8e" providerId="ADAL" clId="{16624F7C-58B8-4972-AE2D-5E0F42A4CB20}" dt="2024-11-21T11:29:21.826" v="1120" actId="47"/>
        <pc:sldMkLst>
          <pc:docMk/>
          <pc:sldMk cId="4163680707" sldId="419"/>
        </pc:sldMkLst>
      </pc:sldChg>
      <pc:sldChg chg="del">
        <pc:chgData name="Karl Michael Höferl" userId="544d2ce1-0a3b-4706-9dfd-c6d69d0e3c8e" providerId="ADAL" clId="{16624F7C-58B8-4972-AE2D-5E0F42A4CB20}" dt="2024-11-21T11:29:46.038" v="1123" actId="18676"/>
        <pc:sldMkLst>
          <pc:docMk/>
          <pc:sldMk cId="2260023073" sldId="420"/>
        </pc:sldMkLst>
      </pc:sldChg>
      <pc:sldChg chg="addSp delSp modSp mod">
        <pc:chgData name="Karl Michael Höferl" userId="544d2ce1-0a3b-4706-9dfd-c6d69d0e3c8e" providerId="ADAL" clId="{16624F7C-58B8-4972-AE2D-5E0F42A4CB20}" dt="2024-11-21T11:34:52.729" v="1313" actId="790"/>
        <pc:sldMkLst>
          <pc:docMk/>
          <pc:sldMk cId="638171069" sldId="421"/>
        </pc:sldMkLst>
        <pc:spChg chg="mod">
          <ac:chgData name="Karl Michael Höferl" userId="544d2ce1-0a3b-4706-9dfd-c6d69d0e3c8e" providerId="ADAL" clId="{16624F7C-58B8-4972-AE2D-5E0F42A4CB20}" dt="2024-11-21T11:34:52.727" v="1310" actId="790"/>
          <ac:spMkLst>
            <pc:docMk/>
            <pc:sldMk cId="638171069" sldId="421"/>
            <ac:spMk id="2" creationId="{1A6FB93A-20DB-1B00-26A5-2E26860B16DD}"/>
          </ac:spMkLst>
        </pc:spChg>
        <pc:spChg chg="mod">
          <ac:chgData name="Karl Michael Höferl" userId="544d2ce1-0a3b-4706-9dfd-c6d69d0e3c8e" providerId="ADAL" clId="{16624F7C-58B8-4972-AE2D-5E0F42A4CB20}" dt="2024-11-21T11:34:52.728" v="1312" actId="790"/>
          <ac:spMkLst>
            <pc:docMk/>
            <pc:sldMk cId="638171069" sldId="421"/>
            <ac:spMk id="3" creationId="{AA48CC5D-70F0-3979-65D4-20BCA06300F2}"/>
          </ac:spMkLst>
        </pc:spChg>
        <pc:spChg chg="mod">
          <ac:chgData name="Karl Michael Höferl" userId="544d2ce1-0a3b-4706-9dfd-c6d69d0e3c8e" providerId="ADAL" clId="{16624F7C-58B8-4972-AE2D-5E0F42A4CB20}" dt="2024-11-21T11:34:52.726" v="1309" actId="790"/>
          <ac:spMkLst>
            <pc:docMk/>
            <pc:sldMk cId="638171069" sldId="421"/>
            <ac:spMk id="4" creationId="{31298D31-0AEB-8999-2FB2-0098A64D3B32}"/>
          </ac:spMkLst>
        </pc:spChg>
        <pc:spChg chg="mod">
          <ac:chgData name="Karl Michael Höferl" userId="544d2ce1-0a3b-4706-9dfd-c6d69d0e3c8e" providerId="ADAL" clId="{16624F7C-58B8-4972-AE2D-5E0F42A4CB20}" dt="2024-11-21T11:34:52.728" v="1311" actId="790"/>
          <ac:spMkLst>
            <pc:docMk/>
            <pc:sldMk cId="638171069" sldId="421"/>
            <ac:spMk id="5" creationId="{95229492-35A0-7AD1-79B8-EB8805AC7415}"/>
          </ac:spMkLst>
        </pc:spChg>
        <pc:spChg chg="mod">
          <ac:chgData name="Karl Michael Höferl" userId="544d2ce1-0a3b-4706-9dfd-c6d69d0e3c8e" providerId="ADAL" clId="{16624F7C-58B8-4972-AE2D-5E0F42A4CB20}" dt="2024-11-21T11:34:52.729" v="1313" actId="790"/>
          <ac:spMkLst>
            <pc:docMk/>
            <pc:sldMk cId="638171069" sldId="421"/>
            <ac:spMk id="7" creationId="{4213BE13-5C35-72DF-014E-6E2F62412725}"/>
          </ac:spMkLst>
        </pc:spChg>
        <pc:picChg chg="add del">
          <ac:chgData name="Karl Michael Höferl" userId="544d2ce1-0a3b-4706-9dfd-c6d69d0e3c8e" providerId="ADAL" clId="{16624F7C-58B8-4972-AE2D-5E0F42A4CB20}" dt="2024-11-21T09:48:32.848" v="252" actId="478"/>
          <ac:picMkLst>
            <pc:docMk/>
            <pc:sldMk cId="638171069" sldId="421"/>
            <ac:picMk id="8" creationId="{60DBDBA9-B89B-B358-AE16-2B1F5610653D}"/>
          </ac:picMkLst>
        </pc:picChg>
        <pc:picChg chg="mod">
          <ac:chgData name="Karl Michael Höferl" userId="544d2ce1-0a3b-4706-9dfd-c6d69d0e3c8e" providerId="ADAL" clId="{16624F7C-58B8-4972-AE2D-5E0F42A4CB20}" dt="2024-11-21T10:19:23.922" v="448"/>
          <ac:picMkLst>
            <pc:docMk/>
            <pc:sldMk cId="638171069" sldId="421"/>
            <ac:picMk id="4100" creationId="{C4841B4C-4D0A-66B0-CFDA-6EECDBA1A99F}"/>
          </ac:picMkLst>
        </pc:picChg>
      </pc:sldChg>
      <pc:sldChg chg="modSp mod">
        <pc:chgData name="Karl Michael Höferl" userId="544d2ce1-0a3b-4706-9dfd-c6d69d0e3c8e" providerId="ADAL" clId="{16624F7C-58B8-4972-AE2D-5E0F42A4CB20}" dt="2024-11-21T11:34:52.745" v="1341" actId="790"/>
        <pc:sldMkLst>
          <pc:docMk/>
          <pc:sldMk cId="969679596" sldId="422"/>
        </pc:sldMkLst>
        <pc:spChg chg="mod">
          <ac:chgData name="Karl Michael Höferl" userId="544d2ce1-0a3b-4706-9dfd-c6d69d0e3c8e" providerId="ADAL" clId="{16624F7C-58B8-4972-AE2D-5E0F42A4CB20}" dt="2024-11-21T11:34:52.743" v="1338" actId="790"/>
          <ac:spMkLst>
            <pc:docMk/>
            <pc:sldMk cId="969679596" sldId="422"/>
            <ac:spMk id="2" creationId="{1A6FB93A-20DB-1B00-26A5-2E26860B16DD}"/>
          </ac:spMkLst>
        </pc:spChg>
        <pc:spChg chg="mod">
          <ac:chgData name="Karl Michael Höferl" userId="544d2ce1-0a3b-4706-9dfd-c6d69d0e3c8e" providerId="ADAL" clId="{16624F7C-58B8-4972-AE2D-5E0F42A4CB20}" dt="2024-11-21T11:34:52.745" v="1340" actId="790"/>
          <ac:spMkLst>
            <pc:docMk/>
            <pc:sldMk cId="969679596" sldId="422"/>
            <ac:spMk id="3" creationId="{AA48CC5D-70F0-3979-65D4-20BCA06300F2}"/>
          </ac:spMkLst>
        </pc:spChg>
        <pc:spChg chg="mod">
          <ac:chgData name="Karl Michael Höferl" userId="544d2ce1-0a3b-4706-9dfd-c6d69d0e3c8e" providerId="ADAL" clId="{16624F7C-58B8-4972-AE2D-5E0F42A4CB20}" dt="2024-11-21T11:34:52.742" v="1337" actId="790"/>
          <ac:spMkLst>
            <pc:docMk/>
            <pc:sldMk cId="969679596" sldId="422"/>
            <ac:spMk id="4" creationId="{31298D31-0AEB-8999-2FB2-0098A64D3B32}"/>
          </ac:spMkLst>
        </pc:spChg>
        <pc:spChg chg="mod">
          <ac:chgData name="Karl Michael Höferl" userId="544d2ce1-0a3b-4706-9dfd-c6d69d0e3c8e" providerId="ADAL" clId="{16624F7C-58B8-4972-AE2D-5E0F42A4CB20}" dt="2024-11-21T11:34:52.744" v="1339" actId="790"/>
          <ac:spMkLst>
            <pc:docMk/>
            <pc:sldMk cId="969679596" sldId="422"/>
            <ac:spMk id="5" creationId="{95229492-35A0-7AD1-79B8-EB8805AC7415}"/>
          </ac:spMkLst>
        </pc:spChg>
        <pc:spChg chg="mod">
          <ac:chgData name="Karl Michael Höferl" userId="544d2ce1-0a3b-4706-9dfd-c6d69d0e3c8e" providerId="ADAL" clId="{16624F7C-58B8-4972-AE2D-5E0F42A4CB20}" dt="2024-11-21T11:34:52.745" v="1341" actId="790"/>
          <ac:spMkLst>
            <pc:docMk/>
            <pc:sldMk cId="969679596" sldId="422"/>
            <ac:spMk id="7" creationId="{61455891-6BA3-3B71-7F5E-5CEB875F01FC}"/>
          </ac:spMkLst>
        </pc:spChg>
      </pc:sldChg>
      <pc:sldChg chg="modSp mod">
        <pc:chgData name="Karl Michael Höferl" userId="544d2ce1-0a3b-4706-9dfd-c6d69d0e3c8e" providerId="ADAL" clId="{16624F7C-58B8-4972-AE2D-5E0F42A4CB20}" dt="2024-11-21T11:34:52.784" v="1406" actId="790"/>
        <pc:sldMkLst>
          <pc:docMk/>
          <pc:sldMk cId="3462021434" sldId="423"/>
        </pc:sldMkLst>
        <pc:spChg chg="mod">
          <ac:chgData name="Karl Michael Höferl" userId="544d2ce1-0a3b-4706-9dfd-c6d69d0e3c8e" providerId="ADAL" clId="{16624F7C-58B8-4972-AE2D-5E0F42A4CB20}" dt="2024-11-21T11:34:52.781" v="1403" actId="790"/>
          <ac:spMkLst>
            <pc:docMk/>
            <pc:sldMk cId="3462021434" sldId="423"/>
            <ac:spMk id="2" creationId="{93F53F5D-9084-7BEA-8B2A-FE1BF2F31938}"/>
          </ac:spMkLst>
        </pc:spChg>
        <pc:spChg chg="mod">
          <ac:chgData name="Karl Michael Höferl" userId="544d2ce1-0a3b-4706-9dfd-c6d69d0e3c8e" providerId="ADAL" clId="{16624F7C-58B8-4972-AE2D-5E0F42A4CB20}" dt="2024-11-21T11:34:52.783" v="1405" actId="790"/>
          <ac:spMkLst>
            <pc:docMk/>
            <pc:sldMk cId="3462021434" sldId="423"/>
            <ac:spMk id="3" creationId="{D04117BF-1712-25E8-FB17-4F842640497A}"/>
          </ac:spMkLst>
        </pc:spChg>
        <pc:spChg chg="mod">
          <ac:chgData name="Karl Michael Höferl" userId="544d2ce1-0a3b-4706-9dfd-c6d69d0e3c8e" providerId="ADAL" clId="{16624F7C-58B8-4972-AE2D-5E0F42A4CB20}" dt="2024-11-21T11:34:52.781" v="1402" actId="790"/>
          <ac:spMkLst>
            <pc:docMk/>
            <pc:sldMk cId="3462021434" sldId="423"/>
            <ac:spMk id="4" creationId="{8A51D007-90E7-0CC6-4569-0A3DEE025210}"/>
          </ac:spMkLst>
        </pc:spChg>
        <pc:spChg chg="mod">
          <ac:chgData name="Karl Michael Höferl" userId="544d2ce1-0a3b-4706-9dfd-c6d69d0e3c8e" providerId="ADAL" clId="{16624F7C-58B8-4972-AE2D-5E0F42A4CB20}" dt="2024-11-21T11:34:52.783" v="1404" actId="790"/>
          <ac:spMkLst>
            <pc:docMk/>
            <pc:sldMk cId="3462021434" sldId="423"/>
            <ac:spMk id="5" creationId="{E4EF8E29-8496-C936-F9A8-7E2C97745A2A}"/>
          </ac:spMkLst>
        </pc:spChg>
        <pc:spChg chg="mod">
          <ac:chgData name="Karl Michael Höferl" userId="544d2ce1-0a3b-4706-9dfd-c6d69d0e3c8e" providerId="ADAL" clId="{16624F7C-58B8-4972-AE2D-5E0F42A4CB20}" dt="2024-11-21T11:34:52.784" v="1406" actId="790"/>
          <ac:spMkLst>
            <pc:docMk/>
            <pc:sldMk cId="3462021434" sldId="423"/>
            <ac:spMk id="7" creationId="{B6D4CB19-6958-357A-7C70-B90C6268924C}"/>
          </ac:spMkLst>
        </pc:spChg>
      </pc:sldChg>
      <pc:sldChg chg="modSp mod">
        <pc:chgData name="Karl Michael Höferl" userId="544d2ce1-0a3b-4706-9dfd-c6d69d0e3c8e" providerId="ADAL" clId="{16624F7C-58B8-4972-AE2D-5E0F42A4CB20}" dt="2024-11-21T11:34:52.724" v="1304" actId="790"/>
        <pc:sldMkLst>
          <pc:docMk/>
          <pc:sldMk cId="2175230485" sldId="424"/>
        </pc:sldMkLst>
        <pc:spChg chg="mod">
          <ac:chgData name="Karl Michael Höferl" userId="544d2ce1-0a3b-4706-9dfd-c6d69d0e3c8e" providerId="ADAL" clId="{16624F7C-58B8-4972-AE2D-5E0F42A4CB20}" dt="2024-11-21T11:34:52.723" v="1303" actId="790"/>
          <ac:spMkLst>
            <pc:docMk/>
            <pc:sldMk cId="2175230485" sldId="424"/>
            <ac:spMk id="3" creationId="{C229ACB6-012A-2596-68EE-18F178FF0E00}"/>
          </ac:spMkLst>
        </pc:spChg>
        <pc:spChg chg="mod">
          <ac:chgData name="Karl Michael Höferl" userId="544d2ce1-0a3b-4706-9dfd-c6d69d0e3c8e" providerId="ADAL" clId="{16624F7C-58B8-4972-AE2D-5E0F42A4CB20}" dt="2024-11-21T11:34:52.722" v="1301" actId="790"/>
          <ac:spMkLst>
            <pc:docMk/>
            <pc:sldMk cId="2175230485" sldId="424"/>
            <ac:spMk id="4" creationId="{3B558506-3C8A-7C96-CE6D-70D1CE0C711F}"/>
          </ac:spMkLst>
        </pc:spChg>
        <pc:spChg chg="mod">
          <ac:chgData name="Karl Michael Höferl" userId="544d2ce1-0a3b-4706-9dfd-c6d69d0e3c8e" providerId="ADAL" clId="{16624F7C-58B8-4972-AE2D-5E0F42A4CB20}" dt="2024-11-21T11:34:52.724" v="1304" actId="790"/>
          <ac:spMkLst>
            <pc:docMk/>
            <pc:sldMk cId="2175230485" sldId="424"/>
            <ac:spMk id="5" creationId="{8A658864-EABC-1621-1094-A90DC957C89D}"/>
          </ac:spMkLst>
        </pc:spChg>
        <pc:spChg chg="mod">
          <ac:chgData name="Karl Michael Höferl" userId="544d2ce1-0a3b-4706-9dfd-c6d69d0e3c8e" providerId="ADAL" clId="{16624F7C-58B8-4972-AE2D-5E0F42A4CB20}" dt="2024-11-21T11:34:52.723" v="1302" actId="790"/>
          <ac:spMkLst>
            <pc:docMk/>
            <pc:sldMk cId="2175230485" sldId="424"/>
            <ac:spMk id="7" creationId="{4E565847-6381-51BE-70EC-E5474ECA9500}"/>
          </ac:spMkLst>
        </pc:spChg>
      </pc:sldChg>
      <pc:sldChg chg="modSp mod">
        <pc:chgData name="Karl Michael Höferl" userId="544d2ce1-0a3b-4706-9dfd-c6d69d0e3c8e" providerId="ADAL" clId="{16624F7C-58B8-4972-AE2D-5E0F42A4CB20}" dt="2024-11-21T11:34:52.720" v="1296" actId="790"/>
        <pc:sldMkLst>
          <pc:docMk/>
          <pc:sldMk cId="1361221441" sldId="426"/>
        </pc:sldMkLst>
        <pc:spChg chg="mod">
          <ac:chgData name="Karl Michael Höferl" userId="544d2ce1-0a3b-4706-9dfd-c6d69d0e3c8e" providerId="ADAL" clId="{16624F7C-58B8-4972-AE2D-5E0F42A4CB20}" dt="2024-11-21T11:34:52.719" v="1295" actId="790"/>
          <ac:spMkLst>
            <pc:docMk/>
            <pc:sldMk cId="1361221441" sldId="426"/>
            <ac:spMk id="3" creationId="{C229ACB6-012A-2596-68EE-18F178FF0E00}"/>
          </ac:spMkLst>
        </pc:spChg>
        <pc:spChg chg="mod">
          <ac:chgData name="Karl Michael Höferl" userId="544d2ce1-0a3b-4706-9dfd-c6d69d0e3c8e" providerId="ADAL" clId="{16624F7C-58B8-4972-AE2D-5E0F42A4CB20}" dt="2024-11-21T11:34:52.718" v="1293" actId="790"/>
          <ac:spMkLst>
            <pc:docMk/>
            <pc:sldMk cId="1361221441" sldId="426"/>
            <ac:spMk id="4" creationId="{3B558506-3C8A-7C96-CE6D-70D1CE0C711F}"/>
          </ac:spMkLst>
        </pc:spChg>
        <pc:spChg chg="mod">
          <ac:chgData name="Karl Michael Höferl" userId="544d2ce1-0a3b-4706-9dfd-c6d69d0e3c8e" providerId="ADAL" clId="{16624F7C-58B8-4972-AE2D-5E0F42A4CB20}" dt="2024-11-21T11:34:52.720" v="1296" actId="790"/>
          <ac:spMkLst>
            <pc:docMk/>
            <pc:sldMk cId="1361221441" sldId="426"/>
            <ac:spMk id="5" creationId="{8A658864-EABC-1621-1094-A90DC957C89D}"/>
          </ac:spMkLst>
        </pc:spChg>
        <pc:spChg chg="mod">
          <ac:chgData name="Karl Michael Höferl" userId="544d2ce1-0a3b-4706-9dfd-c6d69d0e3c8e" providerId="ADAL" clId="{16624F7C-58B8-4972-AE2D-5E0F42A4CB20}" dt="2024-11-21T11:34:52.719" v="1294" actId="790"/>
          <ac:spMkLst>
            <pc:docMk/>
            <pc:sldMk cId="1361221441" sldId="426"/>
            <ac:spMk id="7" creationId="{4E565847-6381-51BE-70EC-E5474ECA9500}"/>
          </ac:spMkLst>
        </pc:spChg>
      </pc:sldChg>
      <pc:sldChg chg="modSp mod">
        <pc:chgData name="Karl Michael Höferl" userId="544d2ce1-0a3b-4706-9dfd-c6d69d0e3c8e" providerId="ADAL" clId="{16624F7C-58B8-4972-AE2D-5E0F42A4CB20}" dt="2024-11-21T11:34:52.618" v="1141" actId="790"/>
        <pc:sldMkLst>
          <pc:docMk/>
          <pc:sldMk cId="558836133" sldId="427"/>
        </pc:sldMkLst>
        <pc:spChg chg="mod">
          <ac:chgData name="Karl Michael Höferl" userId="544d2ce1-0a3b-4706-9dfd-c6d69d0e3c8e" providerId="ADAL" clId="{16624F7C-58B8-4972-AE2D-5E0F42A4CB20}" dt="2024-11-21T11:34:52.618" v="1141" actId="790"/>
          <ac:spMkLst>
            <pc:docMk/>
            <pc:sldMk cId="558836133" sldId="427"/>
            <ac:spMk id="2" creationId="{7FC9B373-AB2E-456D-BCE0-6A01C1ECA776}"/>
          </ac:spMkLst>
        </pc:spChg>
      </pc:sldChg>
      <pc:sldChg chg="modSp mod">
        <pc:chgData name="Karl Michael Höferl" userId="544d2ce1-0a3b-4706-9dfd-c6d69d0e3c8e" providerId="ADAL" clId="{16624F7C-58B8-4972-AE2D-5E0F42A4CB20}" dt="2024-11-21T11:34:52.670" v="1233" actId="790"/>
        <pc:sldMkLst>
          <pc:docMk/>
          <pc:sldMk cId="627542062" sldId="428"/>
        </pc:sldMkLst>
        <pc:spChg chg="mod">
          <ac:chgData name="Karl Michael Höferl" userId="544d2ce1-0a3b-4706-9dfd-c6d69d0e3c8e" providerId="ADAL" clId="{16624F7C-58B8-4972-AE2D-5E0F42A4CB20}" dt="2024-11-21T11:34:52.668" v="1229" actId="790"/>
          <ac:spMkLst>
            <pc:docMk/>
            <pc:sldMk cId="627542062" sldId="428"/>
            <ac:spMk id="3" creationId="{8E2260F0-83A4-4160-40D5-ACC8E3983419}"/>
          </ac:spMkLst>
        </pc:spChg>
        <pc:spChg chg="mod">
          <ac:chgData name="Karl Michael Höferl" userId="544d2ce1-0a3b-4706-9dfd-c6d69d0e3c8e" providerId="ADAL" clId="{16624F7C-58B8-4972-AE2D-5E0F42A4CB20}" dt="2024-11-21T11:34:52.669" v="1230" actId="790"/>
          <ac:spMkLst>
            <pc:docMk/>
            <pc:sldMk cId="627542062" sldId="428"/>
            <ac:spMk id="4" creationId="{99A8CD3E-393E-4413-9C1F-484659275952}"/>
          </ac:spMkLst>
        </pc:spChg>
        <pc:spChg chg="mod">
          <ac:chgData name="Karl Michael Höferl" userId="544d2ce1-0a3b-4706-9dfd-c6d69d0e3c8e" providerId="ADAL" clId="{16624F7C-58B8-4972-AE2D-5E0F42A4CB20}" dt="2024-11-21T11:34:52.669" v="1231" actId="790"/>
          <ac:spMkLst>
            <pc:docMk/>
            <pc:sldMk cId="627542062" sldId="428"/>
            <ac:spMk id="5" creationId="{BDB5D685-7A90-141C-7993-509CBB24DD45}"/>
          </ac:spMkLst>
        </pc:spChg>
        <pc:spChg chg="mod">
          <ac:chgData name="Karl Michael Höferl" userId="544d2ce1-0a3b-4706-9dfd-c6d69d0e3c8e" providerId="ADAL" clId="{16624F7C-58B8-4972-AE2D-5E0F42A4CB20}" dt="2024-11-21T11:34:52.670" v="1232" actId="790"/>
          <ac:spMkLst>
            <pc:docMk/>
            <pc:sldMk cId="627542062" sldId="428"/>
            <ac:spMk id="6" creationId="{7D88FF02-3F5F-4DFD-F8CC-1A7E62B19680}"/>
          </ac:spMkLst>
        </pc:spChg>
        <pc:spChg chg="mod">
          <ac:chgData name="Karl Michael Höferl" userId="544d2ce1-0a3b-4706-9dfd-c6d69d0e3c8e" providerId="ADAL" clId="{16624F7C-58B8-4972-AE2D-5E0F42A4CB20}" dt="2024-11-21T11:34:52.670" v="1233" actId="790"/>
          <ac:spMkLst>
            <pc:docMk/>
            <pc:sldMk cId="627542062" sldId="428"/>
            <ac:spMk id="7" creationId="{12EC263D-B71C-B255-DD07-75F6505EEF90}"/>
          </ac:spMkLst>
        </pc:spChg>
      </pc:sldChg>
      <pc:sldChg chg="modSp mod">
        <pc:chgData name="Karl Michael Höferl" userId="544d2ce1-0a3b-4706-9dfd-c6d69d0e3c8e" providerId="ADAL" clId="{16624F7C-58B8-4972-AE2D-5E0F42A4CB20}" dt="2024-11-21T11:34:52.829" v="1453" actId="790"/>
        <pc:sldMkLst>
          <pc:docMk/>
          <pc:sldMk cId="1854239788" sldId="429"/>
        </pc:sldMkLst>
        <pc:spChg chg="mod">
          <ac:chgData name="Karl Michael Höferl" userId="544d2ce1-0a3b-4706-9dfd-c6d69d0e3c8e" providerId="ADAL" clId="{16624F7C-58B8-4972-AE2D-5E0F42A4CB20}" dt="2024-11-21T11:34:52.829" v="1453" actId="790"/>
          <ac:spMkLst>
            <pc:docMk/>
            <pc:sldMk cId="1854239788" sldId="429"/>
            <ac:spMk id="6" creationId="{0F14CE7C-6B63-0718-CA84-59D71A655A1E}"/>
          </ac:spMkLst>
        </pc:spChg>
      </pc:sldChg>
      <pc:sldChg chg="modSp mod">
        <pc:chgData name="Karl Michael Höferl" userId="544d2ce1-0a3b-4706-9dfd-c6d69d0e3c8e" providerId="ADAL" clId="{16624F7C-58B8-4972-AE2D-5E0F42A4CB20}" dt="2024-11-21T11:34:52.834" v="1455" actId="790"/>
        <pc:sldMkLst>
          <pc:docMk/>
          <pc:sldMk cId="3598570232" sldId="430"/>
        </pc:sldMkLst>
        <pc:spChg chg="mod">
          <ac:chgData name="Karl Michael Höferl" userId="544d2ce1-0a3b-4706-9dfd-c6d69d0e3c8e" providerId="ADAL" clId="{16624F7C-58B8-4972-AE2D-5E0F42A4CB20}" dt="2024-11-21T11:34:52.830" v="1454" actId="790"/>
          <ac:spMkLst>
            <pc:docMk/>
            <pc:sldMk cId="3598570232" sldId="430"/>
            <ac:spMk id="3" creationId="{7E38E3C8-F870-73FF-7156-60CBC415DA68}"/>
          </ac:spMkLst>
        </pc:spChg>
        <pc:spChg chg="mod">
          <ac:chgData name="Karl Michael Höferl" userId="544d2ce1-0a3b-4706-9dfd-c6d69d0e3c8e" providerId="ADAL" clId="{16624F7C-58B8-4972-AE2D-5E0F42A4CB20}" dt="2024-11-21T11:34:52.834" v="1455" actId="790"/>
          <ac:spMkLst>
            <pc:docMk/>
            <pc:sldMk cId="3598570232" sldId="430"/>
            <ac:spMk id="4" creationId="{CEEA1176-BD98-4A36-A9E1-0FD7C2D29134}"/>
          </ac:spMkLst>
        </pc:spChg>
      </pc:sldChg>
      <pc:sldChg chg="del">
        <pc:chgData name="Karl Michael Höferl" userId="544d2ce1-0a3b-4706-9dfd-c6d69d0e3c8e" providerId="ADAL" clId="{16624F7C-58B8-4972-AE2D-5E0F42A4CB20}" dt="2024-11-21T11:30:26.585" v="1125" actId="18676"/>
        <pc:sldMkLst>
          <pc:docMk/>
          <pc:sldMk cId="4003466945" sldId="431"/>
        </pc:sldMkLst>
      </pc:sldChg>
      <pc:sldChg chg="del">
        <pc:chgData name="Karl Michael Höferl" userId="544d2ce1-0a3b-4706-9dfd-c6d69d0e3c8e" providerId="ADAL" clId="{16624F7C-58B8-4972-AE2D-5E0F42A4CB20}" dt="2024-11-21T11:30:26.585" v="1125" actId="18676"/>
        <pc:sldMkLst>
          <pc:docMk/>
          <pc:sldMk cId="3462928643" sldId="432"/>
        </pc:sldMkLst>
      </pc:sldChg>
      <pc:sldChg chg="del">
        <pc:chgData name="Karl Michael Höferl" userId="544d2ce1-0a3b-4706-9dfd-c6d69d0e3c8e" providerId="ADAL" clId="{16624F7C-58B8-4972-AE2D-5E0F42A4CB20}" dt="2024-11-21T11:30:26.585" v="1125" actId="18676"/>
        <pc:sldMkLst>
          <pc:docMk/>
          <pc:sldMk cId="2078234844" sldId="433"/>
        </pc:sldMkLst>
      </pc:sldChg>
      <pc:sldChg chg="del">
        <pc:chgData name="Karl Michael Höferl" userId="544d2ce1-0a3b-4706-9dfd-c6d69d0e3c8e" providerId="ADAL" clId="{16624F7C-58B8-4972-AE2D-5E0F42A4CB20}" dt="2024-11-21T11:30:26.585" v="1125" actId="18676"/>
        <pc:sldMkLst>
          <pc:docMk/>
          <pc:sldMk cId="668119545" sldId="434"/>
        </pc:sldMkLst>
      </pc:sldChg>
      <pc:sldChg chg="del">
        <pc:chgData name="Karl Michael Höferl" userId="544d2ce1-0a3b-4706-9dfd-c6d69d0e3c8e" providerId="ADAL" clId="{16624F7C-58B8-4972-AE2D-5E0F42A4CB20}" dt="2024-11-21T11:30:26.585" v="1125" actId="18676"/>
        <pc:sldMkLst>
          <pc:docMk/>
          <pc:sldMk cId="3105884457" sldId="435"/>
        </pc:sldMkLst>
      </pc:sldChg>
      <pc:sldChg chg="del">
        <pc:chgData name="Karl Michael Höferl" userId="544d2ce1-0a3b-4706-9dfd-c6d69d0e3c8e" providerId="ADAL" clId="{16624F7C-58B8-4972-AE2D-5E0F42A4CB20}" dt="2024-11-21T11:30:26.585" v="1125" actId="18676"/>
        <pc:sldMkLst>
          <pc:docMk/>
          <pc:sldMk cId="1020925627" sldId="436"/>
        </pc:sldMkLst>
      </pc:sldChg>
      <pc:sldChg chg="del">
        <pc:chgData name="Karl Michael Höferl" userId="544d2ce1-0a3b-4706-9dfd-c6d69d0e3c8e" providerId="ADAL" clId="{16624F7C-58B8-4972-AE2D-5E0F42A4CB20}" dt="2024-11-21T11:30:26.585" v="1125" actId="18676"/>
        <pc:sldMkLst>
          <pc:docMk/>
          <pc:sldMk cId="2754310806" sldId="437"/>
        </pc:sldMkLst>
      </pc:sldChg>
      <pc:sldChg chg="del">
        <pc:chgData name="Karl Michael Höferl" userId="544d2ce1-0a3b-4706-9dfd-c6d69d0e3c8e" providerId="ADAL" clId="{16624F7C-58B8-4972-AE2D-5E0F42A4CB20}" dt="2024-11-21T11:29:54.891" v="1124" actId="18676"/>
        <pc:sldMkLst>
          <pc:docMk/>
          <pc:sldMk cId="3882271480" sldId="438"/>
        </pc:sldMkLst>
      </pc:sldChg>
      <pc:sldChg chg="del">
        <pc:chgData name="Karl Michael Höferl" userId="544d2ce1-0a3b-4706-9dfd-c6d69d0e3c8e" providerId="ADAL" clId="{16624F7C-58B8-4972-AE2D-5E0F42A4CB20}" dt="2024-11-21T11:29:46.038" v="1123" actId="18676"/>
        <pc:sldMkLst>
          <pc:docMk/>
          <pc:sldMk cId="4056683462" sldId="439"/>
        </pc:sldMkLst>
      </pc:sldChg>
      <pc:sldChg chg="del">
        <pc:chgData name="Karl Michael Höferl" userId="544d2ce1-0a3b-4706-9dfd-c6d69d0e3c8e" providerId="ADAL" clId="{16624F7C-58B8-4972-AE2D-5E0F42A4CB20}" dt="2024-11-21T11:29:46.038" v="1123" actId="18676"/>
        <pc:sldMkLst>
          <pc:docMk/>
          <pc:sldMk cId="2490596398" sldId="440"/>
        </pc:sldMkLst>
      </pc:sldChg>
      <pc:sldChg chg="del">
        <pc:chgData name="Karl Michael Höferl" userId="544d2ce1-0a3b-4706-9dfd-c6d69d0e3c8e" providerId="ADAL" clId="{16624F7C-58B8-4972-AE2D-5E0F42A4CB20}" dt="2024-11-21T11:29:46.038" v="1123" actId="18676"/>
        <pc:sldMkLst>
          <pc:docMk/>
          <pc:sldMk cId="1371616340" sldId="441"/>
        </pc:sldMkLst>
      </pc:sldChg>
      <pc:sldChg chg="del">
        <pc:chgData name="Karl Michael Höferl" userId="544d2ce1-0a3b-4706-9dfd-c6d69d0e3c8e" providerId="ADAL" clId="{16624F7C-58B8-4972-AE2D-5E0F42A4CB20}" dt="2024-11-21T11:29:46.038" v="1123" actId="18676"/>
        <pc:sldMkLst>
          <pc:docMk/>
          <pc:sldMk cId="1890933208" sldId="442"/>
        </pc:sldMkLst>
      </pc:sldChg>
      <pc:sldChg chg="del">
        <pc:chgData name="Karl Michael Höferl" userId="544d2ce1-0a3b-4706-9dfd-c6d69d0e3c8e" providerId="ADAL" clId="{16624F7C-58B8-4972-AE2D-5E0F42A4CB20}" dt="2024-11-21T11:29:46.038" v="1123" actId="18676"/>
        <pc:sldMkLst>
          <pc:docMk/>
          <pc:sldMk cId="1916058637" sldId="443"/>
        </pc:sldMkLst>
      </pc:sldChg>
      <pc:sldChg chg="del">
        <pc:chgData name="Karl Michael Höferl" userId="544d2ce1-0a3b-4706-9dfd-c6d69d0e3c8e" providerId="ADAL" clId="{16624F7C-58B8-4972-AE2D-5E0F42A4CB20}" dt="2024-11-21T11:29:46.038" v="1123" actId="18676"/>
        <pc:sldMkLst>
          <pc:docMk/>
          <pc:sldMk cId="345131806" sldId="444"/>
        </pc:sldMkLst>
      </pc:sldChg>
      <pc:sldChg chg="del">
        <pc:chgData name="Karl Michael Höferl" userId="544d2ce1-0a3b-4706-9dfd-c6d69d0e3c8e" providerId="ADAL" clId="{16624F7C-58B8-4972-AE2D-5E0F42A4CB20}" dt="2024-11-21T11:29:46.038" v="1123" actId="18676"/>
        <pc:sldMkLst>
          <pc:docMk/>
          <pc:sldMk cId="1423457094" sldId="445"/>
        </pc:sldMkLst>
      </pc:sldChg>
      <pc:sldChg chg="del">
        <pc:chgData name="Karl Michael Höferl" userId="544d2ce1-0a3b-4706-9dfd-c6d69d0e3c8e" providerId="ADAL" clId="{16624F7C-58B8-4972-AE2D-5E0F42A4CB20}" dt="2024-11-21T11:29:46.038" v="1123" actId="18676"/>
        <pc:sldMkLst>
          <pc:docMk/>
          <pc:sldMk cId="3002375126" sldId="446"/>
        </pc:sldMkLst>
      </pc:sldChg>
      <pc:sldChg chg="del">
        <pc:chgData name="Karl Michael Höferl" userId="544d2ce1-0a3b-4706-9dfd-c6d69d0e3c8e" providerId="ADAL" clId="{16624F7C-58B8-4972-AE2D-5E0F42A4CB20}" dt="2024-11-21T11:29:46.038" v="1123" actId="18676"/>
        <pc:sldMkLst>
          <pc:docMk/>
          <pc:sldMk cId="4254581726" sldId="447"/>
        </pc:sldMkLst>
      </pc:sldChg>
      <pc:sldChg chg="del">
        <pc:chgData name="Karl Michael Höferl" userId="544d2ce1-0a3b-4706-9dfd-c6d69d0e3c8e" providerId="ADAL" clId="{16624F7C-58B8-4972-AE2D-5E0F42A4CB20}" dt="2024-11-21T11:29:46.038" v="1123" actId="18676"/>
        <pc:sldMkLst>
          <pc:docMk/>
          <pc:sldMk cId="3631326257" sldId="448"/>
        </pc:sldMkLst>
      </pc:sldChg>
      <pc:sldChg chg="del">
        <pc:chgData name="Karl Michael Höferl" userId="544d2ce1-0a3b-4706-9dfd-c6d69d0e3c8e" providerId="ADAL" clId="{16624F7C-58B8-4972-AE2D-5E0F42A4CB20}" dt="2024-11-21T11:29:46.038" v="1123" actId="18676"/>
        <pc:sldMkLst>
          <pc:docMk/>
          <pc:sldMk cId="870270548" sldId="449"/>
        </pc:sldMkLst>
      </pc:sldChg>
      <pc:sldChg chg="del">
        <pc:chgData name="Karl Michael Höferl" userId="544d2ce1-0a3b-4706-9dfd-c6d69d0e3c8e" providerId="ADAL" clId="{16624F7C-58B8-4972-AE2D-5E0F42A4CB20}" dt="2024-11-21T11:29:40.137" v="1122" actId="18676"/>
        <pc:sldMkLst>
          <pc:docMk/>
          <pc:sldMk cId="852358951" sldId="450"/>
        </pc:sldMkLst>
      </pc:sldChg>
      <pc:sldChg chg="del">
        <pc:chgData name="Karl Michael Höferl" userId="544d2ce1-0a3b-4706-9dfd-c6d69d0e3c8e" providerId="ADAL" clId="{16624F7C-58B8-4972-AE2D-5E0F42A4CB20}" dt="2024-11-21T11:29:40.137" v="1122" actId="18676"/>
        <pc:sldMkLst>
          <pc:docMk/>
          <pc:sldMk cId="87614611" sldId="451"/>
        </pc:sldMkLst>
      </pc:sldChg>
      <pc:sldChg chg="modSp mod">
        <pc:chgData name="Karl Michael Höferl" userId="544d2ce1-0a3b-4706-9dfd-c6d69d0e3c8e" providerId="ADAL" clId="{16624F7C-58B8-4972-AE2D-5E0F42A4CB20}" dt="2024-11-21T11:34:52.620" v="1145" actId="790"/>
        <pc:sldMkLst>
          <pc:docMk/>
          <pc:sldMk cId="2121308871" sldId="452"/>
        </pc:sldMkLst>
        <pc:spChg chg="mod">
          <ac:chgData name="Karl Michael Höferl" userId="544d2ce1-0a3b-4706-9dfd-c6d69d0e3c8e" providerId="ADAL" clId="{16624F7C-58B8-4972-AE2D-5E0F42A4CB20}" dt="2024-11-21T11:34:52.619" v="1142" actId="790"/>
          <ac:spMkLst>
            <pc:docMk/>
            <pc:sldMk cId="2121308871" sldId="452"/>
            <ac:spMk id="2" creationId="{DE217985-5D1C-BD0E-6A3E-512EF737E2A3}"/>
          </ac:spMkLst>
        </pc:spChg>
        <pc:spChg chg="mod">
          <ac:chgData name="Karl Michael Höferl" userId="544d2ce1-0a3b-4706-9dfd-c6d69d0e3c8e" providerId="ADAL" clId="{16624F7C-58B8-4972-AE2D-5E0F42A4CB20}" dt="2024-11-21T11:34:52.619" v="1143" actId="790"/>
          <ac:spMkLst>
            <pc:docMk/>
            <pc:sldMk cId="2121308871" sldId="452"/>
            <ac:spMk id="3" creationId="{FA8A1264-EB9E-928E-05C6-C1B1F1FD6B7C}"/>
          </ac:spMkLst>
        </pc:spChg>
        <pc:spChg chg="mod">
          <ac:chgData name="Karl Michael Höferl" userId="544d2ce1-0a3b-4706-9dfd-c6d69d0e3c8e" providerId="ADAL" clId="{16624F7C-58B8-4972-AE2D-5E0F42A4CB20}" dt="2024-11-21T11:34:52.620" v="1144" actId="790"/>
          <ac:spMkLst>
            <pc:docMk/>
            <pc:sldMk cId="2121308871" sldId="452"/>
            <ac:spMk id="5" creationId="{87D27264-BB5A-B149-9DEB-8BA6DF236902}"/>
          </ac:spMkLst>
        </pc:spChg>
        <pc:spChg chg="mod">
          <ac:chgData name="Karl Michael Höferl" userId="544d2ce1-0a3b-4706-9dfd-c6d69d0e3c8e" providerId="ADAL" clId="{16624F7C-58B8-4972-AE2D-5E0F42A4CB20}" dt="2024-11-21T11:34:52.620" v="1145" actId="790"/>
          <ac:spMkLst>
            <pc:docMk/>
            <pc:sldMk cId="2121308871" sldId="452"/>
            <ac:spMk id="6" creationId="{EE531939-81D8-905A-FBB0-BEB6FF031141}"/>
          </ac:spMkLst>
        </pc:spChg>
      </pc:sldChg>
      <pc:sldChg chg="del">
        <pc:chgData name="Karl Michael Höferl" userId="544d2ce1-0a3b-4706-9dfd-c6d69d0e3c8e" providerId="ADAL" clId="{16624F7C-58B8-4972-AE2D-5E0F42A4CB20}" dt="2024-11-21T11:29:40.137" v="1122" actId="18676"/>
        <pc:sldMkLst>
          <pc:docMk/>
          <pc:sldMk cId="4051606449" sldId="454"/>
        </pc:sldMkLst>
      </pc:sldChg>
      <pc:sldChg chg="del">
        <pc:chgData name="Karl Michael Höferl" userId="544d2ce1-0a3b-4706-9dfd-c6d69d0e3c8e" providerId="ADAL" clId="{16624F7C-58B8-4972-AE2D-5E0F42A4CB20}" dt="2024-11-21T11:29:40.137" v="1122" actId="18676"/>
        <pc:sldMkLst>
          <pc:docMk/>
          <pc:sldMk cId="4289387814" sldId="455"/>
        </pc:sldMkLst>
      </pc:sldChg>
      <pc:sldChg chg="del">
        <pc:chgData name="Karl Michael Höferl" userId="544d2ce1-0a3b-4706-9dfd-c6d69d0e3c8e" providerId="ADAL" clId="{16624F7C-58B8-4972-AE2D-5E0F42A4CB20}" dt="2024-11-21T11:29:40.137" v="1122" actId="18676"/>
        <pc:sldMkLst>
          <pc:docMk/>
          <pc:sldMk cId="2367999046" sldId="456"/>
        </pc:sldMkLst>
      </pc:sldChg>
      <pc:sldChg chg="del">
        <pc:chgData name="Karl Michael Höferl" userId="544d2ce1-0a3b-4706-9dfd-c6d69d0e3c8e" providerId="ADAL" clId="{16624F7C-58B8-4972-AE2D-5E0F42A4CB20}" dt="2024-11-21T11:29:40.137" v="1122" actId="18676"/>
        <pc:sldMkLst>
          <pc:docMk/>
          <pc:sldMk cId="3556521706" sldId="458"/>
        </pc:sldMkLst>
      </pc:sldChg>
      <pc:sldChg chg="del">
        <pc:chgData name="Karl Michael Höferl" userId="544d2ce1-0a3b-4706-9dfd-c6d69d0e3c8e" providerId="ADAL" clId="{16624F7C-58B8-4972-AE2D-5E0F42A4CB20}" dt="2024-11-21T11:29:46.038" v="1123" actId="18676"/>
        <pc:sldMkLst>
          <pc:docMk/>
          <pc:sldMk cId="2974353667" sldId="459"/>
        </pc:sldMkLst>
      </pc:sldChg>
      <pc:sldChg chg="del">
        <pc:chgData name="Karl Michael Höferl" userId="544d2ce1-0a3b-4706-9dfd-c6d69d0e3c8e" providerId="ADAL" clId="{16624F7C-58B8-4972-AE2D-5E0F42A4CB20}" dt="2024-11-21T11:29:54.891" v="1124" actId="18676"/>
        <pc:sldMkLst>
          <pc:docMk/>
          <pc:sldMk cId="3537828717" sldId="460"/>
        </pc:sldMkLst>
      </pc:sldChg>
      <pc:sldChg chg="modSp mod">
        <pc:chgData name="Karl Michael Höferl" userId="544d2ce1-0a3b-4706-9dfd-c6d69d0e3c8e" providerId="ADAL" clId="{16624F7C-58B8-4972-AE2D-5E0F42A4CB20}" dt="2024-11-21T11:34:52.629" v="1157" actId="790"/>
        <pc:sldMkLst>
          <pc:docMk/>
          <pc:sldMk cId="1950859251" sldId="461"/>
        </pc:sldMkLst>
        <pc:spChg chg="mod">
          <ac:chgData name="Karl Michael Höferl" userId="544d2ce1-0a3b-4706-9dfd-c6d69d0e3c8e" providerId="ADAL" clId="{16624F7C-58B8-4972-AE2D-5E0F42A4CB20}" dt="2024-11-21T11:34:52.627" v="1154" actId="790"/>
          <ac:spMkLst>
            <pc:docMk/>
            <pc:sldMk cId="1950859251" sldId="461"/>
            <ac:spMk id="2" creationId="{2FF60627-218D-68D7-97B5-854822C677B9}"/>
          </ac:spMkLst>
        </pc:spChg>
        <pc:spChg chg="mod">
          <ac:chgData name="Karl Michael Höferl" userId="544d2ce1-0a3b-4706-9dfd-c6d69d0e3c8e" providerId="ADAL" clId="{16624F7C-58B8-4972-AE2D-5E0F42A4CB20}" dt="2024-11-21T11:34:52.628" v="1155" actId="790"/>
          <ac:spMkLst>
            <pc:docMk/>
            <pc:sldMk cId="1950859251" sldId="461"/>
            <ac:spMk id="3" creationId="{A35F2DCF-FB93-B519-3FE8-FB2C23753CE1}"/>
          </ac:spMkLst>
        </pc:spChg>
        <pc:spChg chg="mod">
          <ac:chgData name="Karl Michael Höferl" userId="544d2ce1-0a3b-4706-9dfd-c6d69d0e3c8e" providerId="ADAL" clId="{16624F7C-58B8-4972-AE2D-5E0F42A4CB20}" dt="2024-11-21T11:34:52.628" v="1156" actId="790"/>
          <ac:spMkLst>
            <pc:docMk/>
            <pc:sldMk cId="1950859251" sldId="461"/>
            <ac:spMk id="5" creationId="{9400394C-3B20-B26F-5404-73238CDA9BB9}"/>
          </ac:spMkLst>
        </pc:spChg>
        <pc:spChg chg="mod">
          <ac:chgData name="Karl Michael Höferl" userId="544d2ce1-0a3b-4706-9dfd-c6d69d0e3c8e" providerId="ADAL" clId="{16624F7C-58B8-4972-AE2D-5E0F42A4CB20}" dt="2024-11-21T11:34:52.629" v="1157" actId="790"/>
          <ac:spMkLst>
            <pc:docMk/>
            <pc:sldMk cId="1950859251" sldId="461"/>
            <ac:spMk id="6" creationId="{F295BBFC-53D1-363D-3463-3CFD0B5F70B2}"/>
          </ac:spMkLst>
        </pc:spChg>
      </pc:sldChg>
      <pc:sldChg chg="modSp mod">
        <pc:chgData name="Karl Michael Höferl" userId="544d2ce1-0a3b-4706-9dfd-c6d69d0e3c8e" providerId="ADAL" clId="{16624F7C-58B8-4972-AE2D-5E0F42A4CB20}" dt="2024-11-21T11:34:52.641" v="1176" actId="790"/>
        <pc:sldMkLst>
          <pc:docMk/>
          <pc:sldMk cId="278700395" sldId="463"/>
        </pc:sldMkLst>
        <pc:spChg chg="mod">
          <ac:chgData name="Karl Michael Höferl" userId="544d2ce1-0a3b-4706-9dfd-c6d69d0e3c8e" providerId="ADAL" clId="{16624F7C-58B8-4972-AE2D-5E0F42A4CB20}" dt="2024-11-21T11:34:52.639" v="1172" actId="790"/>
          <ac:spMkLst>
            <pc:docMk/>
            <pc:sldMk cId="278700395" sldId="463"/>
            <ac:spMk id="2" creationId="{52617E57-8504-7F34-3058-65F6771A73CB}"/>
          </ac:spMkLst>
        </pc:spChg>
        <pc:spChg chg="mod">
          <ac:chgData name="Karl Michael Höferl" userId="544d2ce1-0a3b-4706-9dfd-c6d69d0e3c8e" providerId="ADAL" clId="{16624F7C-58B8-4972-AE2D-5E0F42A4CB20}" dt="2024-11-21T11:34:52.640" v="1173" actId="790"/>
          <ac:spMkLst>
            <pc:docMk/>
            <pc:sldMk cId="278700395" sldId="463"/>
            <ac:spMk id="3" creationId="{D4268F80-5366-36F0-2CBB-ABF0771014D0}"/>
          </ac:spMkLst>
        </pc:spChg>
        <pc:spChg chg="mod">
          <ac:chgData name="Karl Michael Höferl" userId="544d2ce1-0a3b-4706-9dfd-c6d69d0e3c8e" providerId="ADAL" clId="{16624F7C-58B8-4972-AE2D-5E0F42A4CB20}" dt="2024-11-21T11:34:52.640" v="1174" actId="790"/>
          <ac:spMkLst>
            <pc:docMk/>
            <pc:sldMk cId="278700395" sldId="463"/>
            <ac:spMk id="5" creationId="{F105E78F-063B-6526-7514-8C8112270123}"/>
          </ac:spMkLst>
        </pc:spChg>
        <pc:spChg chg="mod">
          <ac:chgData name="Karl Michael Höferl" userId="544d2ce1-0a3b-4706-9dfd-c6d69d0e3c8e" providerId="ADAL" clId="{16624F7C-58B8-4972-AE2D-5E0F42A4CB20}" dt="2024-11-21T11:34:52.641" v="1175" actId="790"/>
          <ac:spMkLst>
            <pc:docMk/>
            <pc:sldMk cId="278700395" sldId="463"/>
            <ac:spMk id="6" creationId="{7854CAB4-ED4A-7BC8-A95F-378F230BDD09}"/>
          </ac:spMkLst>
        </pc:spChg>
        <pc:spChg chg="mod">
          <ac:chgData name="Karl Michael Höferl" userId="544d2ce1-0a3b-4706-9dfd-c6d69d0e3c8e" providerId="ADAL" clId="{16624F7C-58B8-4972-AE2D-5E0F42A4CB20}" dt="2024-11-21T11:34:52.641" v="1176" actId="790"/>
          <ac:spMkLst>
            <pc:docMk/>
            <pc:sldMk cId="278700395" sldId="463"/>
            <ac:spMk id="9" creationId="{6DC33395-7E23-6C31-42D8-A48C085A74D1}"/>
          </ac:spMkLst>
        </pc:spChg>
      </pc:sldChg>
      <pc:sldChg chg="modSp mod">
        <pc:chgData name="Karl Michael Höferl" userId="544d2ce1-0a3b-4706-9dfd-c6d69d0e3c8e" providerId="ADAL" clId="{16624F7C-58B8-4972-AE2D-5E0F42A4CB20}" dt="2024-11-21T11:34:52.648" v="1189" actId="790"/>
        <pc:sldMkLst>
          <pc:docMk/>
          <pc:sldMk cId="3059886691" sldId="464"/>
        </pc:sldMkLst>
        <pc:spChg chg="mod">
          <ac:chgData name="Karl Michael Höferl" userId="544d2ce1-0a3b-4706-9dfd-c6d69d0e3c8e" providerId="ADAL" clId="{16624F7C-58B8-4972-AE2D-5E0F42A4CB20}" dt="2024-11-21T11:34:52.646" v="1185" actId="790"/>
          <ac:spMkLst>
            <pc:docMk/>
            <pc:sldMk cId="3059886691" sldId="464"/>
            <ac:spMk id="2" creationId="{52617E57-8504-7F34-3058-65F6771A73CB}"/>
          </ac:spMkLst>
        </pc:spChg>
        <pc:spChg chg="mod">
          <ac:chgData name="Karl Michael Höferl" userId="544d2ce1-0a3b-4706-9dfd-c6d69d0e3c8e" providerId="ADAL" clId="{16624F7C-58B8-4972-AE2D-5E0F42A4CB20}" dt="2024-11-21T11:34:52.646" v="1186" actId="790"/>
          <ac:spMkLst>
            <pc:docMk/>
            <pc:sldMk cId="3059886691" sldId="464"/>
            <ac:spMk id="3" creationId="{D4268F80-5366-36F0-2CBB-ABF0771014D0}"/>
          </ac:spMkLst>
        </pc:spChg>
        <pc:spChg chg="mod">
          <ac:chgData name="Karl Michael Höferl" userId="544d2ce1-0a3b-4706-9dfd-c6d69d0e3c8e" providerId="ADAL" clId="{16624F7C-58B8-4972-AE2D-5E0F42A4CB20}" dt="2024-11-21T11:34:52.647" v="1187" actId="790"/>
          <ac:spMkLst>
            <pc:docMk/>
            <pc:sldMk cId="3059886691" sldId="464"/>
            <ac:spMk id="5" creationId="{F105E78F-063B-6526-7514-8C8112270123}"/>
          </ac:spMkLst>
        </pc:spChg>
        <pc:spChg chg="mod">
          <ac:chgData name="Karl Michael Höferl" userId="544d2ce1-0a3b-4706-9dfd-c6d69d0e3c8e" providerId="ADAL" clId="{16624F7C-58B8-4972-AE2D-5E0F42A4CB20}" dt="2024-11-21T11:34:52.647" v="1188" actId="790"/>
          <ac:spMkLst>
            <pc:docMk/>
            <pc:sldMk cId="3059886691" sldId="464"/>
            <ac:spMk id="6" creationId="{7854CAB4-ED4A-7BC8-A95F-378F230BDD09}"/>
          </ac:spMkLst>
        </pc:spChg>
        <pc:spChg chg="mod">
          <ac:chgData name="Karl Michael Höferl" userId="544d2ce1-0a3b-4706-9dfd-c6d69d0e3c8e" providerId="ADAL" clId="{16624F7C-58B8-4972-AE2D-5E0F42A4CB20}" dt="2024-11-21T11:34:52.648" v="1189" actId="790"/>
          <ac:spMkLst>
            <pc:docMk/>
            <pc:sldMk cId="3059886691" sldId="464"/>
            <ac:spMk id="9" creationId="{6DC33395-7E23-6C31-42D8-A48C085A74D1}"/>
          </ac:spMkLst>
        </pc:spChg>
      </pc:sldChg>
      <pc:sldChg chg="del">
        <pc:chgData name="Karl Michael Höferl" userId="544d2ce1-0a3b-4706-9dfd-c6d69d0e3c8e" providerId="ADAL" clId="{16624F7C-58B8-4972-AE2D-5E0F42A4CB20}" dt="2024-11-21T11:29:54.891" v="1124" actId="18676"/>
        <pc:sldMkLst>
          <pc:docMk/>
          <pc:sldMk cId="2592243246" sldId="465"/>
        </pc:sldMkLst>
      </pc:sldChg>
      <pc:sldChg chg="modSp mod">
        <pc:chgData name="Karl Michael Höferl" userId="544d2ce1-0a3b-4706-9dfd-c6d69d0e3c8e" providerId="ADAL" clId="{16624F7C-58B8-4972-AE2D-5E0F42A4CB20}" dt="2024-11-21T11:34:52.635" v="1166" actId="790"/>
        <pc:sldMkLst>
          <pc:docMk/>
          <pc:sldMk cId="4210879338" sldId="472"/>
        </pc:sldMkLst>
        <pc:spChg chg="mod">
          <ac:chgData name="Karl Michael Höferl" userId="544d2ce1-0a3b-4706-9dfd-c6d69d0e3c8e" providerId="ADAL" clId="{16624F7C-58B8-4972-AE2D-5E0F42A4CB20}" dt="2024-11-21T11:34:52.631" v="1162" actId="790"/>
          <ac:spMkLst>
            <pc:docMk/>
            <pc:sldMk cId="4210879338" sldId="472"/>
            <ac:spMk id="2" creationId="{CB400CC1-2CF1-D1A9-9EF4-CFC339B22A8C}"/>
          </ac:spMkLst>
        </pc:spChg>
        <pc:spChg chg="mod">
          <ac:chgData name="Karl Michael Höferl" userId="544d2ce1-0a3b-4706-9dfd-c6d69d0e3c8e" providerId="ADAL" clId="{16624F7C-58B8-4972-AE2D-5E0F42A4CB20}" dt="2024-11-21T11:34:52.632" v="1163" actId="790"/>
          <ac:spMkLst>
            <pc:docMk/>
            <pc:sldMk cId="4210879338" sldId="472"/>
            <ac:spMk id="3" creationId="{31AA4EE5-CBFB-25F7-6249-435DCE27B2AB}"/>
          </ac:spMkLst>
        </pc:spChg>
        <pc:spChg chg="mod">
          <ac:chgData name="Karl Michael Höferl" userId="544d2ce1-0a3b-4706-9dfd-c6d69d0e3c8e" providerId="ADAL" clId="{16624F7C-58B8-4972-AE2D-5E0F42A4CB20}" dt="2024-11-21T11:34:52.633" v="1164" actId="790"/>
          <ac:spMkLst>
            <pc:docMk/>
            <pc:sldMk cId="4210879338" sldId="472"/>
            <ac:spMk id="4" creationId="{67179942-903B-4D45-F16A-B670D889B043}"/>
          </ac:spMkLst>
        </pc:spChg>
        <pc:spChg chg="mod">
          <ac:chgData name="Karl Michael Höferl" userId="544d2ce1-0a3b-4706-9dfd-c6d69d0e3c8e" providerId="ADAL" clId="{16624F7C-58B8-4972-AE2D-5E0F42A4CB20}" dt="2024-11-21T11:34:52.634" v="1165" actId="790"/>
          <ac:spMkLst>
            <pc:docMk/>
            <pc:sldMk cId="4210879338" sldId="472"/>
            <ac:spMk id="5" creationId="{5A8CCB3C-FCCF-072D-DE96-93A9DA384731}"/>
          </ac:spMkLst>
        </pc:spChg>
        <pc:spChg chg="mod">
          <ac:chgData name="Karl Michael Höferl" userId="544d2ce1-0a3b-4706-9dfd-c6d69d0e3c8e" providerId="ADAL" clId="{16624F7C-58B8-4972-AE2D-5E0F42A4CB20}" dt="2024-11-21T11:34:52.635" v="1166" actId="790"/>
          <ac:spMkLst>
            <pc:docMk/>
            <pc:sldMk cId="4210879338" sldId="472"/>
            <ac:spMk id="6" creationId="{D5A4C3E8-856F-8609-CC99-FB3C1F8E6761}"/>
          </ac:spMkLst>
        </pc:spChg>
      </pc:sldChg>
      <pc:sldChg chg="modSp mod">
        <pc:chgData name="Karl Michael Höferl" userId="544d2ce1-0a3b-4706-9dfd-c6d69d0e3c8e" providerId="ADAL" clId="{16624F7C-58B8-4972-AE2D-5E0F42A4CB20}" dt="2024-11-21T11:34:52.639" v="1171" actId="790"/>
        <pc:sldMkLst>
          <pc:docMk/>
          <pc:sldMk cId="2972583356" sldId="474"/>
        </pc:sldMkLst>
        <pc:spChg chg="mod">
          <ac:chgData name="Karl Michael Höferl" userId="544d2ce1-0a3b-4706-9dfd-c6d69d0e3c8e" providerId="ADAL" clId="{16624F7C-58B8-4972-AE2D-5E0F42A4CB20}" dt="2024-11-21T11:34:52.636" v="1167" actId="790"/>
          <ac:spMkLst>
            <pc:docMk/>
            <pc:sldMk cId="2972583356" sldId="474"/>
            <ac:spMk id="2" creationId="{B13DF7CA-6458-9CEF-6ADE-2228D25DD68D}"/>
          </ac:spMkLst>
        </pc:spChg>
        <pc:spChg chg="mod">
          <ac:chgData name="Karl Michael Höferl" userId="544d2ce1-0a3b-4706-9dfd-c6d69d0e3c8e" providerId="ADAL" clId="{16624F7C-58B8-4972-AE2D-5E0F42A4CB20}" dt="2024-11-21T11:34:52.636" v="1168" actId="790"/>
          <ac:spMkLst>
            <pc:docMk/>
            <pc:sldMk cId="2972583356" sldId="474"/>
            <ac:spMk id="3" creationId="{05CF4534-8009-5F04-94DA-937FBFF38938}"/>
          </ac:spMkLst>
        </pc:spChg>
        <pc:spChg chg="mod">
          <ac:chgData name="Karl Michael Höferl" userId="544d2ce1-0a3b-4706-9dfd-c6d69d0e3c8e" providerId="ADAL" clId="{16624F7C-58B8-4972-AE2D-5E0F42A4CB20}" dt="2024-11-21T11:34:52.638" v="1169" actId="790"/>
          <ac:spMkLst>
            <pc:docMk/>
            <pc:sldMk cId="2972583356" sldId="474"/>
            <ac:spMk id="4" creationId="{F9E8BD0F-413A-C52F-12EF-4302916B543D}"/>
          </ac:spMkLst>
        </pc:spChg>
        <pc:spChg chg="mod">
          <ac:chgData name="Karl Michael Höferl" userId="544d2ce1-0a3b-4706-9dfd-c6d69d0e3c8e" providerId="ADAL" clId="{16624F7C-58B8-4972-AE2D-5E0F42A4CB20}" dt="2024-11-21T11:34:52.638" v="1170" actId="790"/>
          <ac:spMkLst>
            <pc:docMk/>
            <pc:sldMk cId="2972583356" sldId="474"/>
            <ac:spMk id="5" creationId="{395656F9-8B43-AB28-8208-E9F45ED5ACF7}"/>
          </ac:spMkLst>
        </pc:spChg>
        <pc:spChg chg="mod">
          <ac:chgData name="Karl Michael Höferl" userId="544d2ce1-0a3b-4706-9dfd-c6d69d0e3c8e" providerId="ADAL" clId="{16624F7C-58B8-4972-AE2D-5E0F42A4CB20}" dt="2024-11-21T11:34:52.639" v="1171" actId="790"/>
          <ac:spMkLst>
            <pc:docMk/>
            <pc:sldMk cId="2972583356" sldId="474"/>
            <ac:spMk id="6" creationId="{9A53CDF3-CB85-52A1-4921-4B6B51F68061}"/>
          </ac:spMkLst>
        </pc:spChg>
      </pc:sldChg>
      <pc:sldChg chg="modSp mod">
        <pc:chgData name="Karl Michael Höferl" userId="544d2ce1-0a3b-4706-9dfd-c6d69d0e3c8e" providerId="ADAL" clId="{16624F7C-58B8-4972-AE2D-5E0F42A4CB20}" dt="2024-11-21T11:34:52.631" v="1161" actId="790"/>
        <pc:sldMkLst>
          <pc:docMk/>
          <pc:sldMk cId="1583542499" sldId="478"/>
        </pc:sldMkLst>
        <pc:spChg chg="mod">
          <ac:chgData name="Karl Michael Höferl" userId="544d2ce1-0a3b-4706-9dfd-c6d69d0e3c8e" providerId="ADAL" clId="{16624F7C-58B8-4972-AE2D-5E0F42A4CB20}" dt="2024-11-21T11:34:52.629" v="1158" actId="790"/>
          <ac:spMkLst>
            <pc:docMk/>
            <pc:sldMk cId="1583542499" sldId="478"/>
            <ac:spMk id="2" creationId="{2FF60627-218D-68D7-97B5-854822C677B9}"/>
          </ac:spMkLst>
        </pc:spChg>
        <pc:spChg chg="mod">
          <ac:chgData name="Karl Michael Höferl" userId="544d2ce1-0a3b-4706-9dfd-c6d69d0e3c8e" providerId="ADAL" clId="{16624F7C-58B8-4972-AE2D-5E0F42A4CB20}" dt="2024-11-21T11:34:52.630" v="1159" actId="790"/>
          <ac:spMkLst>
            <pc:docMk/>
            <pc:sldMk cId="1583542499" sldId="478"/>
            <ac:spMk id="3" creationId="{A35F2DCF-FB93-B519-3FE8-FB2C23753CE1}"/>
          </ac:spMkLst>
        </pc:spChg>
        <pc:spChg chg="mod">
          <ac:chgData name="Karl Michael Höferl" userId="544d2ce1-0a3b-4706-9dfd-c6d69d0e3c8e" providerId="ADAL" clId="{16624F7C-58B8-4972-AE2D-5E0F42A4CB20}" dt="2024-11-21T11:34:52.630" v="1160" actId="790"/>
          <ac:spMkLst>
            <pc:docMk/>
            <pc:sldMk cId="1583542499" sldId="478"/>
            <ac:spMk id="5" creationId="{9400394C-3B20-B26F-5404-73238CDA9BB9}"/>
          </ac:spMkLst>
        </pc:spChg>
        <pc:spChg chg="mod">
          <ac:chgData name="Karl Michael Höferl" userId="544d2ce1-0a3b-4706-9dfd-c6d69d0e3c8e" providerId="ADAL" clId="{16624F7C-58B8-4972-AE2D-5E0F42A4CB20}" dt="2024-11-21T11:34:52.631" v="1161" actId="790"/>
          <ac:spMkLst>
            <pc:docMk/>
            <pc:sldMk cId="1583542499" sldId="478"/>
            <ac:spMk id="6" creationId="{F295BBFC-53D1-363D-3463-3CFD0B5F70B2}"/>
          </ac:spMkLst>
        </pc:spChg>
      </pc:sldChg>
      <pc:sldChg chg="modSp mod">
        <pc:chgData name="Karl Michael Höferl" userId="544d2ce1-0a3b-4706-9dfd-c6d69d0e3c8e" providerId="ADAL" clId="{16624F7C-58B8-4972-AE2D-5E0F42A4CB20}" dt="2024-11-21T11:34:52.643" v="1180" actId="790"/>
        <pc:sldMkLst>
          <pc:docMk/>
          <pc:sldMk cId="3763806683" sldId="483"/>
        </pc:sldMkLst>
        <pc:spChg chg="mod">
          <ac:chgData name="Karl Michael Höferl" userId="544d2ce1-0a3b-4706-9dfd-c6d69d0e3c8e" providerId="ADAL" clId="{16624F7C-58B8-4972-AE2D-5E0F42A4CB20}" dt="2024-11-21T11:34:52.642" v="1177" actId="790"/>
          <ac:spMkLst>
            <pc:docMk/>
            <pc:sldMk cId="3763806683" sldId="483"/>
            <ac:spMk id="2" creationId="{C055BE70-40A5-CBB9-BDF5-179D069497ED}"/>
          </ac:spMkLst>
        </pc:spChg>
        <pc:spChg chg="mod">
          <ac:chgData name="Karl Michael Höferl" userId="544d2ce1-0a3b-4706-9dfd-c6d69d0e3c8e" providerId="ADAL" clId="{16624F7C-58B8-4972-AE2D-5E0F42A4CB20}" dt="2024-11-21T11:34:52.642" v="1178" actId="790"/>
          <ac:spMkLst>
            <pc:docMk/>
            <pc:sldMk cId="3763806683" sldId="483"/>
            <ac:spMk id="3" creationId="{FBECEB49-C564-9B98-6419-F2B3E3F7B7A6}"/>
          </ac:spMkLst>
        </pc:spChg>
        <pc:spChg chg="mod">
          <ac:chgData name="Karl Michael Höferl" userId="544d2ce1-0a3b-4706-9dfd-c6d69d0e3c8e" providerId="ADAL" clId="{16624F7C-58B8-4972-AE2D-5E0F42A4CB20}" dt="2024-11-21T11:34:52.643" v="1179" actId="790"/>
          <ac:spMkLst>
            <pc:docMk/>
            <pc:sldMk cId="3763806683" sldId="483"/>
            <ac:spMk id="5" creationId="{F41E7694-8037-C81E-52CC-E055E3EB70C2}"/>
          </ac:spMkLst>
        </pc:spChg>
        <pc:spChg chg="mod">
          <ac:chgData name="Karl Michael Höferl" userId="544d2ce1-0a3b-4706-9dfd-c6d69d0e3c8e" providerId="ADAL" clId="{16624F7C-58B8-4972-AE2D-5E0F42A4CB20}" dt="2024-11-21T11:34:52.643" v="1180" actId="790"/>
          <ac:spMkLst>
            <pc:docMk/>
            <pc:sldMk cId="3763806683" sldId="483"/>
            <ac:spMk id="6" creationId="{F1766B7F-B2D8-EF2A-58F1-BA16AD564132}"/>
          </ac:spMkLst>
        </pc:spChg>
      </pc:sldChg>
      <pc:sldChg chg="del">
        <pc:chgData name="Karl Michael Höferl" userId="544d2ce1-0a3b-4706-9dfd-c6d69d0e3c8e" providerId="ADAL" clId="{16624F7C-58B8-4972-AE2D-5E0F42A4CB20}" dt="2024-11-21T11:29:35.755" v="1121" actId="18676"/>
        <pc:sldMkLst>
          <pc:docMk/>
          <pc:sldMk cId="1041273488" sldId="1032"/>
        </pc:sldMkLst>
      </pc:sldChg>
      <pc:sldChg chg="del">
        <pc:chgData name="Karl Michael Höferl" userId="544d2ce1-0a3b-4706-9dfd-c6d69d0e3c8e" providerId="ADAL" clId="{16624F7C-58B8-4972-AE2D-5E0F42A4CB20}" dt="2024-11-21T11:29:35.755" v="1121" actId="18676"/>
        <pc:sldMkLst>
          <pc:docMk/>
          <pc:sldMk cId="1351902721" sldId="1033"/>
        </pc:sldMkLst>
      </pc:sldChg>
      <pc:sldChg chg="del">
        <pc:chgData name="Karl Michael Höferl" userId="544d2ce1-0a3b-4706-9dfd-c6d69d0e3c8e" providerId="ADAL" clId="{16624F7C-58B8-4972-AE2D-5E0F42A4CB20}" dt="2024-11-21T11:29:35.755" v="1121" actId="18676"/>
        <pc:sldMkLst>
          <pc:docMk/>
          <pc:sldMk cId="1504721230" sldId="1040"/>
        </pc:sldMkLst>
      </pc:sldChg>
      <pc:sldChg chg="del">
        <pc:chgData name="Karl Michael Höferl" userId="544d2ce1-0a3b-4706-9dfd-c6d69d0e3c8e" providerId="ADAL" clId="{16624F7C-58B8-4972-AE2D-5E0F42A4CB20}" dt="2024-11-21T11:29:40.137" v="1122" actId="18676"/>
        <pc:sldMkLst>
          <pc:docMk/>
          <pc:sldMk cId="3565684270" sldId="1041"/>
        </pc:sldMkLst>
      </pc:sldChg>
      <pc:sldChg chg="del">
        <pc:chgData name="Karl Michael Höferl" userId="544d2ce1-0a3b-4706-9dfd-c6d69d0e3c8e" providerId="ADAL" clId="{16624F7C-58B8-4972-AE2D-5E0F42A4CB20}" dt="2024-11-21T11:29:40.137" v="1122" actId="18676"/>
        <pc:sldMkLst>
          <pc:docMk/>
          <pc:sldMk cId="2564199082" sldId="1042"/>
        </pc:sldMkLst>
      </pc:sldChg>
      <pc:sldChg chg="del">
        <pc:chgData name="Karl Michael Höferl" userId="544d2ce1-0a3b-4706-9dfd-c6d69d0e3c8e" providerId="ADAL" clId="{16624F7C-58B8-4972-AE2D-5E0F42A4CB20}" dt="2024-11-21T11:29:35.755" v="1121" actId="18676"/>
        <pc:sldMkLst>
          <pc:docMk/>
          <pc:sldMk cId="592019939" sldId="1043"/>
        </pc:sldMkLst>
      </pc:sldChg>
      <pc:sldChg chg="del">
        <pc:chgData name="Karl Michael Höferl" userId="544d2ce1-0a3b-4706-9dfd-c6d69d0e3c8e" providerId="ADAL" clId="{16624F7C-58B8-4972-AE2D-5E0F42A4CB20}" dt="2024-11-21T11:29:35.755" v="1121" actId="18676"/>
        <pc:sldMkLst>
          <pc:docMk/>
          <pc:sldMk cId="1671062588" sldId="1044"/>
        </pc:sldMkLst>
      </pc:sldChg>
      <pc:sldChg chg="del">
        <pc:chgData name="Karl Michael Höferl" userId="544d2ce1-0a3b-4706-9dfd-c6d69d0e3c8e" providerId="ADAL" clId="{16624F7C-58B8-4972-AE2D-5E0F42A4CB20}" dt="2024-11-21T11:29:35.755" v="1121" actId="18676"/>
        <pc:sldMkLst>
          <pc:docMk/>
          <pc:sldMk cId="3432890926" sldId="1045"/>
        </pc:sldMkLst>
      </pc:sldChg>
      <pc:sldChg chg="del">
        <pc:chgData name="Karl Michael Höferl" userId="544d2ce1-0a3b-4706-9dfd-c6d69d0e3c8e" providerId="ADAL" clId="{16624F7C-58B8-4972-AE2D-5E0F42A4CB20}" dt="2024-11-21T11:29:35.755" v="1121" actId="18676"/>
        <pc:sldMkLst>
          <pc:docMk/>
          <pc:sldMk cId="2311027508" sldId="1046"/>
        </pc:sldMkLst>
      </pc:sldChg>
      <pc:sldChg chg="del">
        <pc:chgData name="Karl Michael Höferl" userId="544d2ce1-0a3b-4706-9dfd-c6d69d0e3c8e" providerId="ADAL" clId="{16624F7C-58B8-4972-AE2D-5E0F42A4CB20}" dt="2024-11-21T11:29:40.137" v="1122" actId="18676"/>
        <pc:sldMkLst>
          <pc:docMk/>
          <pc:sldMk cId="3872218851" sldId="1047"/>
        </pc:sldMkLst>
      </pc:sldChg>
      <pc:sldChg chg="del">
        <pc:chgData name="Karl Michael Höferl" userId="544d2ce1-0a3b-4706-9dfd-c6d69d0e3c8e" providerId="ADAL" clId="{16624F7C-58B8-4972-AE2D-5E0F42A4CB20}" dt="2024-11-21T11:29:46.038" v="1123" actId="18676"/>
        <pc:sldMkLst>
          <pc:docMk/>
          <pc:sldMk cId="225763578" sldId="1048"/>
        </pc:sldMkLst>
      </pc:sldChg>
      <pc:sldChg chg="del">
        <pc:chgData name="Karl Michael Höferl" userId="544d2ce1-0a3b-4706-9dfd-c6d69d0e3c8e" providerId="ADAL" clId="{16624F7C-58B8-4972-AE2D-5E0F42A4CB20}" dt="2024-11-21T11:29:54.891" v="1124" actId="18676"/>
        <pc:sldMkLst>
          <pc:docMk/>
          <pc:sldMk cId="908974646" sldId="1049"/>
        </pc:sldMkLst>
      </pc:sldChg>
      <pc:sldChg chg="modSp mod">
        <pc:chgData name="Karl Michael Höferl" userId="544d2ce1-0a3b-4706-9dfd-c6d69d0e3c8e" providerId="ADAL" clId="{16624F7C-58B8-4972-AE2D-5E0F42A4CB20}" dt="2024-11-21T11:34:52.658" v="1211" actId="790"/>
        <pc:sldMkLst>
          <pc:docMk/>
          <pc:sldMk cId="2719521716" sldId="1050"/>
        </pc:sldMkLst>
        <pc:spChg chg="mod">
          <ac:chgData name="Karl Michael Höferl" userId="544d2ce1-0a3b-4706-9dfd-c6d69d0e3c8e" providerId="ADAL" clId="{16624F7C-58B8-4972-AE2D-5E0F42A4CB20}" dt="2024-11-21T11:34:52.656" v="1207" actId="790"/>
          <ac:spMkLst>
            <pc:docMk/>
            <pc:sldMk cId="2719521716" sldId="1050"/>
            <ac:spMk id="2" creationId="{22E60715-E7A0-0BED-E56F-F745534F666F}"/>
          </ac:spMkLst>
        </pc:spChg>
        <pc:spChg chg="mod">
          <ac:chgData name="Karl Michael Höferl" userId="544d2ce1-0a3b-4706-9dfd-c6d69d0e3c8e" providerId="ADAL" clId="{16624F7C-58B8-4972-AE2D-5E0F42A4CB20}" dt="2024-11-21T11:34:52.657" v="1208" actId="790"/>
          <ac:spMkLst>
            <pc:docMk/>
            <pc:sldMk cId="2719521716" sldId="1050"/>
            <ac:spMk id="3" creationId="{A1733A11-7458-CBED-0A40-A6B0B755C8D8}"/>
          </ac:spMkLst>
        </pc:spChg>
        <pc:spChg chg="mod">
          <ac:chgData name="Karl Michael Höferl" userId="544d2ce1-0a3b-4706-9dfd-c6d69d0e3c8e" providerId="ADAL" clId="{16624F7C-58B8-4972-AE2D-5E0F42A4CB20}" dt="2024-11-21T11:34:52.657" v="1209" actId="790"/>
          <ac:spMkLst>
            <pc:docMk/>
            <pc:sldMk cId="2719521716" sldId="1050"/>
            <ac:spMk id="4" creationId="{5D87C12B-1F16-9068-A848-BB7E7DE164A0}"/>
          </ac:spMkLst>
        </pc:spChg>
        <pc:spChg chg="mod">
          <ac:chgData name="Karl Michael Höferl" userId="544d2ce1-0a3b-4706-9dfd-c6d69d0e3c8e" providerId="ADAL" clId="{16624F7C-58B8-4972-AE2D-5E0F42A4CB20}" dt="2024-11-21T11:34:52.658" v="1210" actId="790"/>
          <ac:spMkLst>
            <pc:docMk/>
            <pc:sldMk cId="2719521716" sldId="1050"/>
            <ac:spMk id="5" creationId="{48B500DC-0E22-67AC-9C28-B0E6F6ED5D70}"/>
          </ac:spMkLst>
        </pc:spChg>
        <pc:spChg chg="mod">
          <ac:chgData name="Karl Michael Höferl" userId="544d2ce1-0a3b-4706-9dfd-c6d69d0e3c8e" providerId="ADAL" clId="{16624F7C-58B8-4972-AE2D-5E0F42A4CB20}" dt="2024-11-21T11:34:52.658" v="1211" actId="790"/>
          <ac:spMkLst>
            <pc:docMk/>
            <pc:sldMk cId="2719521716" sldId="1050"/>
            <ac:spMk id="6" creationId="{E3087C0D-770E-D5B2-BED5-F879AF54DC17}"/>
          </ac:spMkLst>
        </pc:spChg>
      </pc:sldChg>
      <pc:sldChg chg="del">
        <pc:chgData name="Karl Michael Höferl" userId="544d2ce1-0a3b-4706-9dfd-c6d69d0e3c8e" providerId="ADAL" clId="{16624F7C-58B8-4972-AE2D-5E0F42A4CB20}" dt="2024-11-21T11:30:26.585" v="1125" actId="18676"/>
        <pc:sldMkLst>
          <pc:docMk/>
          <pc:sldMk cId="46169115" sldId="1052"/>
        </pc:sldMkLst>
      </pc:sldChg>
      <pc:sldChg chg="modSp mod">
        <pc:chgData name="Karl Michael Höferl" userId="544d2ce1-0a3b-4706-9dfd-c6d69d0e3c8e" providerId="ADAL" clId="{16624F7C-58B8-4972-AE2D-5E0F42A4CB20}" dt="2024-11-21T11:34:52.654" v="1202" actId="790"/>
        <pc:sldMkLst>
          <pc:docMk/>
          <pc:sldMk cId="1861784684" sldId="1053"/>
        </pc:sldMkLst>
        <pc:spChg chg="mod">
          <ac:chgData name="Karl Michael Höferl" userId="544d2ce1-0a3b-4706-9dfd-c6d69d0e3c8e" providerId="ADAL" clId="{16624F7C-58B8-4972-AE2D-5E0F42A4CB20}" dt="2024-11-21T11:34:52.652" v="1198" actId="790"/>
          <ac:spMkLst>
            <pc:docMk/>
            <pc:sldMk cId="1861784684" sldId="1053"/>
            <ac:spMk id="2" creationId="{22E60715-E7A0-0BED-E56F-F745534F666F}"/>
          </ac:spMkLst>
        </pc:spChg>
        <pc:spChg chg="mod">
          <ac:chgData name="Karl Michael Höferl" userId="544d2ce1-0a3b-4706-9dfd-c6d69d0e3c8e" providerId="ADAL" clId="{16624F7C-58B8-4972-AE2D-5E0F42A4CB20}" dt="2024-11-21T11:34:52.652" v="1199" actId="790"/>
          <ac:spMkLst>
            <pc:docMk/>
            <pc:sldMk cId="1861784684" sldId="1053"/>
            <ac:spMk id="3" creationId="{A1733A11-7458-CBED-0A40-A6B0B755C8D8}"/>
          </ac:spMkLst>
        </pc:spChg>
        <pc:spChg chg="mod">
          <ac:chgData name="Karl Michael Höferl" userId="544d2ce1-0a3b-4706-9dfd-c6d69d0e3c8e" providerId="ADAL" clId="{16624F7C-58B8-4972-AE2D-5E0F42A4CB20}" dt="2024-11-21T11:34:52.653" v="1200" actId="790"/>
          <ac:spMkLst>
            <pc:docMk/>
            <pc:sldMk cId="1861784684" sldId="1053"/>
            <ac:spMk id="4" creationId="{5D87C12B-1F16-9068-A848-BB7E7DE164A0}"/>
          </ac:spMkLst>
        </pc:spChg>
        <pc:spChg chg="mod">
          <ac:chgData name="Karl Michael Höferl" userId="544d2ce1-0a3b-4706-9dfd-c6d69d0e3c8e" providerId="ADAL" clId="{16624F7C-58B8-4972-AE2D-5E0F42A4CB20}" dt="2024-11-21T11:34:52.653" v="1201" actId="790"/>
          <ac:spMkLst>
            <pc:docMk/>
            <pc:sldMk cId="1861784684" sldId="1053"/>
            <ac:spMk id="5" creationId="{48B500DC-0E22-67AC-9C28-B0E6F6ED5D70}"/>
          </ac:spMkLst>
        </pc:spChg>
        <pc:spChg chg="mod">
          <ac:chgData name="Karl Michael Höferl" userId="544d2ce1-0a3b-4706-9dfd-c6d69d0e3c8e" providerId="ADAL" clId="{16624F7C-58B8-4972-AE2D-5E0F42A4CB20}" dt="2024-11-21T11:34:52.654" v="1202" actId="790"/>
          <ac:spMkLst>
            <pc:docMk/>
            <pc:sldMk cId="1861784684" sldId="1053"/>
            <ac:spMk id="6" creationId="{E3087C0D-770E-D5B2-BED5-F879AF54DC17}"/>
          </ac:spMkLst>
        </pc:spChg>
      </pc:sldChg>
      <pc:sldChg chg="modSp mod">
        <pc:chgData name="Karl Michael Höferl" userId="544d2ce1-0a3b-4706-9dfd-c6d69d0e3c8e" providerId="ADAL" clId="{16624F7C-58B8-4972-AE2D-5E0F42A4CB20}" dt="2024-11-21T11:34:52.668" v="1228" actId="790"/>
        <pc:sldMkLst>
          <pc:docMk/>
          <pc:sldMk cId="1669909759" sldId="1054"/>
        </pc:sldMkLst>
        <pc:spChg chg="mod">
          <ac:chgData name="Karl Michael Höferl" userId="544d2ce1-0a3b-4706-9dfd-c6d69d0e3c8e" providerId="ADAL" clId="{16624F7C-58B8-4972-AE2D-5E0F42A4CB20}" dt="2024-11-21T11:34:52.666" v="1224" actId="790"/>
          <ac:spMkLst>
            <pc:docMk/>
            <pc:sldMk cId="1669909759" sldId="1054"/>
            <ac:spMk id="2" creationId="{1700D8F6-9617-F43C-3332-EA95E04C90AB}"/>
          </ac:spMkLst>
        </pc:spChg>
        <pc:spChg chg="mod">
          <ac:chgData name="Karl Michael Höferl" userId="544d2ce1-0a3b-4706-9dfd-c6d69d0e3c8e" providerId="ADAL" clId="{16624F7C-58B8-4972-AE2D-5E0F42A4CB20}" dt="2024-11-21T11:34:52.666" v="1225" actId="790"/>
          <ac:spMkLst>
            <pc:docMk/>
            <pc:sldMk cId="1669909759" sldId="1054"/>
            <ac:spMk id="3" creationId="{9DF92684-ADDC-0600-277C-C5F04505A2FD}"/>
          </ac:spMkLst>
        </pc:spChg>
        <pc:spChg chg="mod">
          <ac:chgData name="Karl Michael Höferl" userId="544d2ce1-0a3b-4706-9dfd-c6d69d0e3c8e" providerId="ADAL" clId="{16624F7C-58B8-4972-AE2D-5E0F42A4CB20}" dt="2024-11-21T11:34:52.667" v="1226" actId="790"/>
          <ac:spMkLst>
            <pc:docMk/>
            <pc:sldMk cId="1669909759" sldId="1054"/>
            <ac:spMk id="4" creationId="{DC91B234-88E8-2003-8C5E-6465FEC6FDFC}"/>
          </ac:spMkLst>
        </pc:spChg>
        <pc:spChg chg="mod">
          <ac:chgData name="Karl Michael Höferl" userId="544d2ce1-0a3b-4706-9dfd-c6d69d0e3c8e" providerId="ADAL" clId="{16624F7C-58B8-4972-AE2D-5E0F42A4CB20}" dt="2024-11-21T11:34:52.667" v="1227" actId="790"/>
          <ac:spMkLst>
            <pc:docMk/>
            <pc:sldMk cId="1669909759" sldId="1054"/>
            <ac:spMk id="5" creationId="{94F6A739-9016-3310-335B-300A3D873C51}"/>
          </ac:spMkLst>
        </pc:spChg>
        <pc:spChg chg="mod">
          <ac:chgData name="Karl Michael Höferl" userId="544d2ce1-0a3b-4706-9dfd-c6d69d0e3c8e" providerId="ADAL" clId="{16624F7C-58B8-4972-AE2D-5E0F42A4CB20}" dt="2024-11-21T11:34:52.668" v="1228" actId="790"/>
          <ac:spMkLst>
            <pc:docMk/>
            <pc:sldMk cId="1669909759" sldId="1054"/>
            <ac:spMk id="6" creationId="{E15A68ED-3E36-9AF7-2B40-B586E2FAE4CF}"/>
          </ac:spMkLst>
        </pc:spChg>
      </pc:sldChg>
      <pc:sldChg chg="modSp mod">
        <pc:chgData name="Karl Michael Höferl" userId="544d2ce1-0a3b-4706-9dfd-c6d69d0e3c8e" providerId="ADAL" clId="{16624F7C-58B8-4972-AE2D-5E0F42A4CB20}" dt="2024-11-21T11:34:52.710" v="1278" actId="790"/>
        <pc:sldMkLst>
          <pc:docMk/>
          <pc:sldMk cId="1212689473" sldId="1056"/>
        </pc:sldMkLst>
        <pc:spChg chg="mod">
          <ac:chgData name="Karl Michael Höferl" userId="544d2ce1-0a3b-4706-9dfd-c6d69d0e3c8e" providerId="ADAL" clId="{16624F7C-58B8-4972-AE2D-5E0F42A4CB20}" dt="2024-11-21T11:34:52.698" v="1273" actId="790"/>
          <ac:spMkLst>
            <pc:docMk/>
            <pc:sldMk cId="1212689473" sldId="1056"/>
            <ac:spMk id="2" creationId="{A94CD021-19A6-E8B3-3FB9-457FCB5CC45D}"/>
          </ac:spMkLst>
        </pc:spChg>
        <pc:spChg chg="mod">
          <ac:chgData name="Karl Michael Höferl" userId="544d2ce1-0a3b-4706-9dfd-c6d69d0e3c8e" providerId="ADAL" clId="{16624F7C-58B8-4972-AE2D-5E0F42A4CB20}" dt="2024-11-21T11:34:52.709" v="1277" actId="790"/>
          <ac:spMkLst>
            <pc:docMk/>
            <pc:sldMk cId="1212689473" sldId="1056"/>
            <ac:spMk id="5" creationId="{57CDD003-F080-F6FD-DC18-9C7EDCB0E1C4}"/>
          </ac:spMkLst>
        </pc:spChg>
        <pc:spChg chg="mod">
          <ac:chgData name="Karl Michael Höferl" userId="544d2ce1-0a3b-4706-9dfd-c6d69d0e3c8e" providerId="ADAL" clId="{16624F7C-58B8-4972-AE2D-5E0F42A4CB20}" dt="2024-11-21T11:34:52.710" v="1278" actId="790"/>
          <ac:spMkLst>
            <pc:docMk/>
            <pc:sldMk cId="1212689473" sldId="1056"/>
            <ac:spMk id="6" creationId="{6CCDF764-CAF6-7F33-EAA6-AD67655403AA}"/>
          </ac:spMkLst>
        </pc:spChg>
        <pc:spChg chg="mod">
          <ac:chgData name="Karl Michael Höferl" userId="544d2ce1-0a3b-4706-9dfd-c6d69d0e3c8e" providerId="ADAL" clId="{16624F7C-58B8-4972-AE2D-5E0F42A4CB20}" dt="2024-11-21T11:34:52.698" v="1274" actId="790"/>
          <ac:spMkLst>
            <pc:docMk/>
            <pc:sldMk cId="1212689473" sldId="1056"/>
            <ac:spMk id="7" creationId="{CC1F7EBA-AA96-AEE1-A054-5FA05C2723C8}"/>
          </ac:spMkLst>
        </pc:spChg>
        <pc:spChg chg="mod">
          <ac:chgData name="Karl Michael Höferl" userId="544d2ce1-0a3b-4706-9dfd-c6d69d0e3c8e" providerId="ADAL" clId="{16624F7C-58B8-4972-AE2D-5E0F42A4CB20}" dt="2024-11-21T11:34:52.707" v="1275" actId="790"/>
          <ac:spMkLst>
            <pc:docMk/>
            <pc:sldMk cId="1212689473" sldId="1056"/>
            <ac:spMk id="8" creationId="{EF45FE95-832A-A5BC-F627-B844E8F15FB6}"/>
          </ac:spMkLst>
        </pc:spChg>
        <pc:spChg chg="mod">
          <ac:chgData name="Karl Michael Höferl" userId="544d2ce1-0a3b-4706-9dfd-c6d69d0e3c8e" providerId="ADAL" clId="{16624F7C-58B8-4972-AE2D-5E0F42A4CB20}" dt="2024-11-21T11:34:52.709" v="1276" actId="790"/>
          <ac:spMkLst>
            <pc:docMk/>
            <pc:sldMk cId="1212689473" sldId="1056"/>
            <ac:spMk id="9" creationId="{377F60A4-586F-D291-BC96-4B7CB54B92D5}"/>
          </ac:spMkLst>
        </pc:spChg>
      </pc:sldChg>
      <pc:sldChg chg="modSp mod">
        <pc:chgData name="Karl Michael Höferl" userId="544d2ce1-0a3b-4706-9dfd-c6d69d0e3c8e" providerId="ADAL" clId="{16624F7C-58B8-4972-AE2D-5E0F42A4CB20}" dt="2024-11-21T11:34:52.715" v="1288" actId="790"/>
        <pc:sldMkLst>
          <pc:docMk/>
          <pc:sldMk cId="3312223648" sldId="1057"/>
        </pc:sldMkLst>
        <pc:spChg chg="mod">
          <ac:chgData name="Karl Michael Höferl" userId="544d2ce1-0a3b-4706-9dfd-c6d69d0e3c8e" providerId="ADAL" clId="{16624F7C-58B8-4972-AE2D-5E0F42A4CB20}" dt="2024-11-21T11:34:52.715" v="1288" actId="790"/>
          <ac:spMkLst>
            <pc:docMk/>
            <pc:sldMk cId="3312223648" sldId="1057"/>
            <ac:spMk id="2" creationId="{20D9891D-0C49-5258-9207-D171CB7034C0}"/>
          </ac:spMkLst>
        </pc:spChg>
        <pc:spChg chg="mod">
          <ac:chgData name="Karl Michael Höferl" userId="544d2ce1-0a3b-4706-9dfd-c6d69d0e3c8e" providerId="ADAL" clId="{16624F7C-58B8-4972-AE2D-5E0F42A4CB20}" dt="2024-11-21T11:34:52.715" v="1287" actId="790"/>
          <ac:spMkLst>
            <pc:docMk/>
            <pc:sldMk cId="3312223648" sldId="1057"/>
            <ac:spMk id="3" creationId="{0A89EE3F-FF50-5CBA-7CC3-C97996AB0D3C}"/>
          </ac:spMkLst>
        </pc:spChg>
        <pc:spChg chg="mod">
          <ac:chgData name="Karl Michael Höferl" userId="544d2ce1-0a3b-4706-9dfd-c6d69d0e3c8e" providerId="ADAL" clId="{16624F7C-58B8-4972-AE2D-5E0F42A4CB20}" dt="2024-11-21T11:34:52.714" v="1285" actId="790"/>
          <ac:spMkLst>
            <pc:docMk/>
            <pc:sldMk cId="3312223648" sldId="1057"/>
            <ac:spMk id="4" creationId="{407F9315-88B4-CEB3-5481-58308C035D7E}"/>
          </ac:spMkLst>
        </pc:spChg>
        <pc:spChg chg="mod">
          <ac:chgData name="Karl Michael Höferl" userId="544d2ce1-0a3b-4706-9dfd-c6d69d0e3c8e" providerId="ADAL" clId="{16624F7C-58B8-4972-AE2D-5E0F42A4CB20}" dt="2024-11-21T11:34:52.714" v="1286" actId="790"/>
          <ac:spMkLst>
            <pc:docMk/>
            <pc:sldMk cId="3312223648" sldId="1057"/>
            <ac:spMk id="8" creationId="{15C6B462-16CC-9C92-0B7B-147CFF4B7BB9}"/>
          </ac:spMkLst>
        </pc:spChg>
      </pc:sldChg>
      <pc:sldChg chg="modSp mod">
        <pc:chgData name="Karl Michael Höferl" userId="544d2ce1-0a3b-4706-9dfd-c6d69d0e3c8e" providerId="ADAL" clId="{16624F7C-58B8-4972-AE2D-5E0F42A4CB20}" dt="2024-11-21T11:34:52.677" v="1243" actId="790"/>
        <pc:sldMkLst>
          <pc:docMk/>
          <pc:sldMk cId="408072512" sldId="1058"/>
        </pc:sldMkLst>
        <pc:spChg chg="mod">
          <ac:chgData name="Karl Michael Höferl" userId="544d2ce1-0a3b-4706-9dfd-c6d69d0e3c8e" providerId="ADAL" clId="{16624F7C-58B8-4972-AE2D-5E0F42A4CB20}" dt="2024-11-21T11:34:52.675" v="1241" actId="790"/>
          <ac:spMkLst>
            <pc:docMk/>
            <pc:sldMk cId="408072512" sldId="1058"/>
            <ac:spMk id="3" creationId="{C229ACB6-012A-2596-68EE-18F178FF0E00}"/>
          </ac:spMkLst>
        </pc:spChg>
        <pc:spChg chg="mod">
          <ac:chgData name="Karl Michael Höferl" userId="544d2ce1-0a3b-4706-9dfd-c6d69d0e3c8e" providerId="ADAL" clId="{16624F7C-58B8-4972-AE2D-5E0F42A4CB20}" dt="2024-11-21T11:34:52.674" v="1239" actId="790"/>
          <ac:spMkLst>
            <pc:docMk/>
            <pc:sldMk cId="408072512" sldId="1058"/>
            <ac:spMk id="4" creationId="{3B558506-3C8A-7C96-CE6D-70D1CE0C711F}"/>
          </ac:spMkLst>
        </pc:spChg>
        <pc:spChg chg="mod">
          <ac:chgData name="Karl Michael Höferl" userId="544d2ce1-0a3b-4706-9dfd-c6d69d0e3c8e" providerId="ADAL" clId="{16624F7C-58B8-4972-AE2D-5E0F42A4CB20}" dt="2024-11-21T11:34:52.676" v="1242" actId="790"/>
          <ac:spMkLst>
            <pc:docMk/>
            <pc:sldMk cId="408072512" sldId="1058"/>
            <ac:spMk id="5" creationId="{8A658864-EABC-1621-1094-A90DC957C89D}"/>
          </ac:spMkLst>
        </pc:spChg>
        <pc:spChg chg="mod">
          <ac:chgData name="Karl Michael Höferl" userId="544d2ce1-0a3b-4706-9dfd-c6d69d0e3c8e" providerId="ADAL" clId="{16624F7C-58B8-4972-AE2D-5E0F42A4CB20}" dt="2024-11-21T11:34:52.675" v="1240" actId="790"/>
          <ac:spMkLst>
            <pc:docMk/>
            <pc:sldMk cId="408072512" sldId="1058"/>
            <ac:spMk id="7" creationId="{4E565847-6381-51BE-70EC-E5474ECA9500}"/>
          </ac:spMkLst>
        </pc:spChg>
        <pc:spChg chg="mod">
          <ac:chgData name="Karl Michael Höferl" userId="544d2ce1-0a3b-4706-9dfd-c6d69d0e3c8e" providerId="ADAL" clId="{16624F7C-58B8-4972-AE2D-5E0F42A4CB20}" dt="2024-11-21T11:34:52.677" v="1243" actId="790"/>
          <ac:spMkLst>
            <pc:docMk/>
            <pc:sldMk cId="408072512" sldId="1058"/>
            <ac:spMk id="10" creationId="{5152724B-0927-F447-007F-97BF1896FDBF}"/>
          </ac:spMkLst>
        </pc:spChg>
      </pc:sldChg>
      <pc:sldChg chg="modSp mod">
        <pc:chgData name="Karl Michael Höferl" userId="544d2ce1-0a3b-4706-9dfd-c6d69d0e3c8e" providerId="ADAL" clId="{16624F7C-58B8-4972-AE2D-5E0F42A4CB20}" dt="2024-11-21T11:34:52.722" v="1300" actId="790"/>
        <pc:sldMkLst>
          <pc:docMk/>
          <pc:sldMk cId="3426652065" sldId="1059"/>
        </pc:sldMkLst>
        <pc:spChg chg="mod">
          <ac:chgData name="Karl Michael Höferl" userId="544d2ce1-0a3b-4706-9dfd-c6d69d0e3c8e" providerId="ADAL" clId="{16624F7C-58B8-4972-AE2D-5E0F42A4CB20}" dt="2024-11-21T11:34:52.720" v="1297" actId="790"/>
          <ac:spMkLst>
            <pc:docMk/>
            <pc:sldMk cId="3426652065" sldId="1059"/>
            <ac:spMk id="2" creationId="{85ABC64B-E103-6C59-D779-A71BFCE344E0}"/>
          </ac:spMkLst>
        </pc:spChg>
        <pc:spChg chg="mod">
          <ac:chgData name="Karl Michael Höferl" userId="544d2ce1-0a3b-4706-9dfd-c6d69d0e3c8e" providerId="ADAL" clId="{16624F7C-58B8-4972-AE2D-5E0F42A4CB20}" dt="2024-11-21T11:34:52.721" v="1298" actId="790"/>
          <ac:spMkLst>
            <pc:docMk/>
            <pc:sldMk cId="3426652065" sldId="1059"/>
            <ac:spMk id="3" creationId="{21AE70BA-E0E6-294E-75C4-7B46998FC3AF}"/>
          </ac:spMkLst>
        </pc:spChg>
        <pc:spChg chg="mod">
          <ac:chgData name="Karl Michael Höferl" userId="544d2ce1-0a3b-4706-9dfd-c6d69d0e3c8e" providerId="ADAL" clId="{16624F7C-58B8-4972-AE2D-5E0F42A4CB20}" dt="2024-11-21T11:34:52.721" v="1299" actId="790"/>
          <ac:spMkLst>
            <pc:docMk/>
            <pc:sldMk cId="3426652065" sldId="1059"/>
            <ac:spMk id="5" creationId="{78FBB372-D0B3-C232-0D48-D797C5FF1A01}"/>
          </ac:spMkLst>
        </pc:spChg>
        <pc:spChg chg="mod">
          <ac:chgData name="Karl Michael Höferl" userId="544d2ce1-0a3b-4706-9dfd-c6d69d0e3c8e" providerId="ADAL" clId="{16624F7C-58B8-4972-AE2D-5E0F42A4CB20}" dt="2024-11-21T11:34:52.722" v="1300" actId="790"/>
          <ac:spMkLst>
            <pc:docMk/>
            <pc:sldMk cId="3426652065" sldId="1059"/>
            <ac:spMk id="6" creationId="{2E3CC640-1FD5-DD20-D0BC-2E007D700F87}"/>
          </ac:spMkLst>
        </pc:spChg>
      </pc:sldChg>
      <pc:sldChg chg="modSp mod">
        <pc:chgData name="Karl Michael Höferl" userId="544d2ce1-0a3b-4706-9dfd-c6d69d0e3c8e" providerId="ADAL" clId="{16624F7C-58B8-4972-AE2D-5E0F42A4CB20}" dt="2024-11-21T11:34:52.766" v="1377" actId="790"/>
        <pc:sldMkLst>
          <pc:docMk/>
          <pc:sldMk cId="2808980364" sldId="1060"/>
        </pc:sldMkLst>
        <pc:spChg chg="mod">
          <ac:chgData name="Karl Michael Höferl" userId="544d2ce1-0a3b-4706-9dfd-c6d69d0e3c8e" providerId="ADAL" clId="{16624F7C-58B8-4972-AE2D-5E0F42A4CB20}" dt="2024-11-21T11:34:52.766" v="1377" actId="790"/>
          <ac:spMkLst>
            <pc:docMk/>
            <pc:sldMk cId="2808980364" sldId="1060"/>
            <ac:spMk id="6" creationId="{0F14CE7C-6B63-0718-CA84-59D71A655A1E}"/>
          </ac:spMkLst>
        </pc:spChg>
      </pc:sldChg>
      <pc:sldChg chg="modSp mod">
        <pc:chgData name="Karl Michael Höferl" userId="544d2ce1-0a3b-4706-9dfd-c6d69d0e3c8e" providerId="ADAL" clId="{16624F7C-58B8-4972-AE2D-5E0F42A4CB20}" dt="2024-11-21T11:34:52.768" v="1381" actId="790"/>
        <pc:sldMkLst>
          <pc:docMk/>
          <pc:sldMk cId="2771302448" sldId="1061"/>
        </pc:sldMkLst>
        <pc:spChg chg="mod">
          <ac:chgData name="Karl Michael Höferl" userId="544d2ce1-0a3b-4706-9dfd-c6d69d0e3c8e" providerId="ADAL" clId="{16624F7C-58B8-4972-AE2D-5E0F42A4CB20}" dt="2024-11-21T11:34:52.767" v="1378" actId="790"/>
          <ac:spMkLst>
            <pc:docMk/>
            <pc:sldMk cId="2771302448" sldId="1061"/>
            <ac:spMk id="2" creationId="{385909A1-E5F4-853E-0F61-920DF6EC1609}"/>
          </ac:spMkLst>
        </pc:spChg>
        <pc:spChg chg="mod">
          <ac:chgData name="Karl Michael Höferl" userId="544d2ce1-0a3b-4706-9dfd-c6d69d0e3c8e" providerId="ADAL" clId="{16624F7C-58B8-4972-AE2D-5E0F42A4CB20}" dt="2024-11-21T11:34:52.767" v="1379" actId="790"/>
          <ac:spMkLst>
            <pc:docMk/>
            <pc:sldMk cId="2771302448" sldId="1061"/>
            <ac:spMk id="3" creationId="{C210AE1E-D53F-5BDB-D14D-0A65D27BE7A0}"/>
          </ac:spMkLst>
        </pc:spChg>
        <pc:spChg chg="mod">
          <ac:chgData name="Karl Michael Höferl" userId="544d2ce1-0a3b-4706-9dfd-c6d69d0e3c8e" providerId="ADAL" clId="{16624F7C-58B8-4972-AE2D-5E0F42A4CB20}" dt="2024-11-21T11:34:52.768" v="1380" actId="790"/>
          <ac:spMkLst>
            <pc:docMk/>
            <pc:sldMk cId="2771302448" sldId="1061"/>
            <ac:spMk id="5" creationId="{C9306151-1F52-F7FE-0A40-B249538F1E4C}"/>
          </ac:spMkLst>
        </pc:spChg>
        <pc:spChg chg="mod">
          <ac:chgData name="Karl Michael Höferl" userId="544d2ce1-0a3b-4706-9dfd-c6d69d0e3c8e" providerId="ADAL" clId="{16624F7C-58B8-4972-AE2D-5E0F42A4CB20}" dt="2024-11-21T11:34:52.768" v="1381" actId="790"/>
          <ac:spMkLst>
            <pc:docMk/>
            <pc:sldMk cId="2771302448" sldId="1061"/>
            <ac:spMk id="6" creationId="{95BBC08E-7F30-F9EC-8580-39FD8E258511}"/>
          </ac:spMkLst>
        </pc:spChg>
      </pc:sldChg>
      <pc:sldChg chg="del">
        <pc:chgData name="Karl Michael Höferl" userId="544d2ce1-0a3b-4706-9dfd-c6d69d0e3c8e" providerId="ADAL" clId="{16624F7C-58B8-4972-AE2D-5E0F42A4CB20}" dt="2024-11-21T11:29:40.137" v="1122" actId="18676"/>
        <pc:sldMkLst>
          <pc:docMk/>
          <pc:sldMk cId="885700905" sldId="1063"/>
        </pc:sldMkLst>
      </pc:sldChg>
      <pc:sldChg chg="del">
        <pc:chgData name="Karl Michael Höferl" userId="544d2ce1-0a3b-4706-9dfd-c6d69d0e3c8e" providerId="ADAL" clId="{16624F7C-58B8-4972-AE2D-5E0F42A4CB20}" dt="2024-11-21T11:29:54.891" v="1124" actId="18676"/>
        <pc:sldMkLst>
          <pc:docMk/>
          <pc:sldMk cId="1482726171" sldId="1064"/>
        </pc:sldMkLst>
      </pc:sldChg>
      <pc:sldChg chg="del">
        <pc:chgData name="Karl Michael Höferl" userId="544d2ce1-0a3b-4706-9dfd-c6d69d0e3c8e" providerId="ADAL" clId="{16624F7C-58B8-4972-AE2D-5E0F42A4CB20}" dt="2024-11-21T11:29:54.891" v="1124" actId="18676"/>
        <pc:sldMkLst>
          <pc:docMk/>
          <pc:sldMk cId="952265170" sldId="1065"/>
        </pc:sldMkLst>
      </pc:sldChg>
      <pc:sldChg chg="del">
        <pc:chgData name="Karl Michael Höferl" userId="544d2ce1-0a3b-4706-9dfd-c6d69d0e3c8e" providerId="ADAL" clId="{16624F7C-58B8-4972-AE2D-5E0F42A4CB20}" dt="2024-11-21T11:29:35.755" v="1121" actId="18676"/>
        <pc:sldMkLst>
          <pc:docMk/>
          <pc:sldMk cId="2929359986" sldId="1067"/>
        </pc:sldMkLst>
      </pc:sldChg>
      <pc:sldChg chg="del">
        <pc:chgData name="Karl Michael Höferl" userId="544d2ce1-0a3b-4706-9dfd-c6d69d0e3c8e" providerId="ADAL" clId="{16624F7C-58B8-4972-AE2D-5E0F42A4CB20}" dt="2024-11-21T11:29:35.755" v="1121" actId="18676"/>
        <pc:sldMkLst>
          <pc:docMk/>
          <pc:sldMk cId="359780624" sldId="1068"/>
        </pc:sldMkLst>
      </pc:sldChg>
      <pc:sldChg chg="del">
        <pc:chgData name="Karl Michael Höferl" userId="544d2ce1-0a3b-4706-9dfd-c6d69d0e3c8e" providerId="ADAL" clId="{16624F7C-58B8-4972-AE2D-5E0F42A4CB20}" dt="2024-11-21T11:29:35.755" v="1121" actId="18676"/>
        <pc:sldMkLst>
          <pc:docMk/>
          <pc:sldMk cId="141232528" sldId="1069"/>
        </pc:sldMkLst>
      </pc:sldChg>
      <pc:sldChg chg="del">
        <pc:chgData name="Karl Michael Höferl" userId="544d2ce1-0a3b-4706-9dfd-c6d69d0e3c8e" providerId="ADAL" clId="{16624F7C-58B8-4972-AE2D-5E0F42A4CB20}" dt="2024-11-21T11:29:35.755" v="1121" actId="18676"/>
        <pc:sldMkLst>
          <pc:docMk/>
          <pc:sldMk cId="2926093944" sldId="1070"/>
        </pc:sldMkLst>
      </pc:sldChg>
      <pc:sldChg chg="del">
        <pc:chgData name="Karl Michael Höferl" userId="544d2ce1-0a3b-4706-9dfd-c6d69d0e3c8e" providerId="ADAL" clId="{16624F7C-58B8-4972-AE2D-5E0F42A4CB20}" dt="2024-11-21T11:29:35.755" v="1121" actId="18676"/>
        <pc:sldMkLst>
          <pc:docMk/>
          <pc:sldMk cId="173345943" sldId="1071"/>
        </pc:sldMkLst>
      </pc:sldChg>
      <pc:sldChg chg="del">
        <pc:chgData name="Karl Michael Höferl" userId="544d2ce1-0a3b-4706-9dfd-c6d69d0e3c8e" providerId="ADAL" clId="{16624F7C-58B8-4972-AE2D-5E0F42A4CB20}" dt="2024-11-21T11:29:35.755" v="1121" actId="18676"/>
        <pc:sldMkLst>
          <pc:docMk/>
          <pc:sldMk cId="1366164534" sldId="1072"/>
        </pc:sldMkLst>
      </pc:sldChg>
      <pc:sldChg chg="del">
        <pc:chgData name="Karl Michael Höferl" userId="544d2ce1-0a3b-4706-9dfd-c6d69d0e3c8e" providerId="ADAL" clId="{16624F7C-58B8-4972-AE2D-5E0F42A4CB20}" dt="2024-11-21T11:29:35.755" v="1121" actId="18676"/>
        <pc:sldMkLst>
          <pc:docMk/>
          <pc:sldMk cId="1851926831" sldId="1073"/>
        </pc:sldMkLst>
      </pc:sldChg>
      <pc:sldChg chg="del">
        <pc:chgData name="Karl Michael Höferl" userId="544d2ce1-0a3b-4706-9dfd-c6d69d0e3c8e" providerId="ADAL" clId="{16624F7C-58B8-4972-AE2D-5E0F42A4CB20}" dt="2024-11-21T11:29:35.755" v="1121" actId="18676"/>
        <pc:sldMkLst>
          <pc:docMk/>
          <pc:sldMk cId="1683919619" sldId="1075"/>
        </pc:sldMkLst>
      </pc:sldChg>
      <pc:sldChg chg="del">
        <pc:chgData name="Karl Michael Höferl" userId="544d2ce1-0a3b-4706-9dfd-c6d69d0e3c8e" providerId="ADAL" clId="{16624F7C-58B8-4972-AE2D-5E0F42A4CB20}" dt="2024-11-21T11:29:35.755" v="1121" actId="18676"/>
        <pc:sldMkLst>
          <pc:docMk/>
          <pc:sldMk cId="2187448496" sldId="1076"/>
        </pc:sldMkLst>
      </pc:sldChg>
      <pc:sldChg chg="del">
        <pc:chgData name="Karl Michael Höferl" userId="544d2ce1-0a3b-4706-9dfd-c6d69d0e3c8e" providerId="ADAL" clId="{16624F7C-58B8-4972-AE2D-5E0F42A4CB20}" dt="2024-11-21T11:29:35.755" v="1121" actId="18676"/>
        <pc:sldMkLst>
          <pc:docMk/>
          <pc:sldMk cId="3965134018" sldId="1077"/>
        </pc:sldMkLst>
      </pc:sldChg>
      <pc:sldChg chg="del">
        <pc:chgData name="Karl Michael Höferl" userId="544d2ce1-0a3b-4706-9dfd-c6d69d0e3c8e" providerId="ADAL" clId="{16624F7C-58B8-4972-AE2D-5E0F42A4CB20}" dt="2024-11-21T11:29:54.891" v="1124" actId="18676"/>
        <pc:sldMkLst>
          <pc:docMk/>
          <pc:sldMk cId="2047832879" sldId="1078"/>
        </pc:sldMkLst>
      </pc:sldChg>
      <pc:sldChg chg="del">
        <pc:chgData name="Karl Michael Höferl" userId="544d2ce1-0a3b-4706-9dfd-c6d69d0e3c8e" providerId="ADAL" clId="{16624F7C-58B8-4972-AE2D-5E0F42A4CB20}" dt="2024-11-21T11:29:54.891" v="1124" actId="18676"/>
        <pc:sldMkLst>
          <pc:docMk/>
          <pc:sldMk cId="1184327194" sldId="1079"/>
        </pc:sldMkLst>
      </pc:sldChg>
      <pc:sldChg chg="del">
        <pc:chgData name="Karl Michael Höferl" userId="544d2ce1-0a3b-4706-9dfd-c6d69d0e3c8e" providerId="ADAL" clId="{16624F7C-58B8-4972-AE2D-5E0F42A4CB20}" dt="2024-11-21T11:29:54.891" v="1124" actId="18676"/>
        <pc:sldMkLst>
          <pc:docMk/>
          <pc:sldMk cId="2161672737" sldId="1080"/>
        </pc:sldMkLst>
      </pc:sldChg>
      <pc:sldChg chg="del">
        <pc:chgData name="Karl Michael Höferl" userId="544d2ce1-0a3b-4706-9dfd-c6d69d0e3c8e" providerId="ADAL" clId="{16624F7C-58B8-4972-AE2D-5E0F42A4CB20}" dt="2024-11-21T11:29:54.891" v="1124" actId="18676"/>
        <pc:sldMkLst>
          <pc:docMk/>
          <pc:sldMk cId="2779223125" sldId="1081"/>
        </pc:sldMkLst>
      </pc:sldChg>
      <pc:sldChg chg="del">
        <pc:chgData name="Karl Michael Höferl" userId="544d2ce1-0a3b-4706-9dfd-c6d69d0e3c8e" providerId="ADAL" clId="{16624F7C-58B8-4972-AE2D-5E0F42A4CB20}" dt="2024-11-21T11:29:54.891" v="1124" actId="18676"/>
        <pc:sldMkLst>
          <pc:docMk/>
          <pc:sldMk cId="4072778709" sldId="1082"/>
        </pc:sldMkLst>
      </pc:sldChg>
      <pc:sldChg chg="del">
        <pc:chgData name="Karl Michael Höferl" userId="544d2ce1-0a3b-4706-9dfd-c6d69d0e3c8e" providerId="ADAL" clId="{16624F7C-58B8-4972-AE2D-5E0F42A4CB20}" dt="2024-11-21T11:29:54.891" v="1124" actId="18676"/>
        <pc:sldMkLst>
          <pc:docMk/>
          <pc:sldMk cId="981023455" sldId="1083"/>
        </pc:sldMkLst>
      </pc:sldChg>
      <pc:sldChg chg="modSp mod">
        <pc:chgData name="Karl Michael Höferl" userId="544d2ce1-0a3b-4706-9dfd-c6d69d0e3c8e" providerId="ADAL" clId="{16624F7C-58B8-4972-AE2D-5E0F42A4CB20}" dt="2024-11-21T11:34:52.665" v="1223" actId="790"/>
        <pc:sldMkLst>
          <pc:docMk/>
          <pc:sldMk cId="2283602672" sldId="1084"/>
        </pc:sldMkLst>
        <pc:spChg chg="mod">
          <ac:chgData name="Karl Michael Höferl" userId="544d2ce1-0a3b-4706-9dfd-c6d69d0e3c8e" providerId="ADAL" clId="{16624F7C-58B8-4972-AE2D-5E0F42A4CB20}" dt="2024-11-21T11:34:52.663" v="1219" actId="790"/>
          <ac:spMkLst>
            <pc:docMk/>
            <pc:sldMk cId="2283602672" sldId="1084"/>
            <ac:spMk id="2" creationId="{DE1A85E4-D2C8-33C7-5951-37502258DE16}"/>
          </ac:spMkLst>
        </pc:spChg>
        <pc:spChg chg="mod">
          <ac:chgData name="Karl Michael Höferl" userId="544d2ce1-0a3b-4706-9dfd-c6d69d0e3c8e" providerId="ADAL" clId="{16624F7C-58B8-4972-AE2D-5E0F42A4CB20}" dt="2024-11-21T11:34:52.663" v="1220" actId="790"/>
          <ac:spMkLst>
            <pc:docMk/>
            <pc:sldMk cId="2283602672" sldId="1084"/>
            <ac:spMk id="3" creationId="{40FD342B-D57A-B20E-2C7E-F016914A7C1C}"/>
          </ac:spMkLst>
        </pc:spChg>
        <pc:spChg chg="mod">
          <ac:chgData name="Karl Michael Höferl" userId="544d2ce1-0a3b-4706-9dfd-c6d69d0e3c8e" providerId="ADAL" clId="{16624F7C-58B8-4972-AE2D-5E0F42A4CB20}" dt="2024-11-21T11:34:52.664" v="1221" actId="790"/>
          <ac:spMkLst>
            <pc:docMk/>
            <pc:sldMk cId="2283602672" sldId="1084"/>
            <ac:spMk id="5" creationId="{268A2E5D-633E-AE90-BACE-0F58CF21D294}"/>
          </ac:spMkLst>
        </pc:spChg>
        <pc:spChg chg="mod">
          <ac:chgData name="Karl Michael Höferl" userId="544d2ce1-0a3b-4706-9dfd-c6d69d0e3c8e" providerId="ADAL" clId="{16624F7C-58B8-4972-AE2D-5E0F42A4CB20}" dt="2024-11-21T11:34:52.664" v="1222" actId="790"/>
          <ac:spMkLst>
            <pc:docMk/>
            <pc:sldMk cId="2283602672" sldId="1084"/>
            <ac:spMk id="6" creationId="{F4320630-BAF3-7B46-3BF1-6752AB39CA38}"/>
          </ac:spMkLst>
        </pc:spChg>
        <pc:spChg chg="mod">
          <ac:chgData name="Karl Michael Höferl" userId="544d2ce1-0a3b-4706-9dfd-c6d69d0e3c8e" providerId="ADAL" clId="{16624F7C-58B8-4972-AE2D-5E0F42A4CB20}" dt="2024-11-21T11:34:52.665" v="1223" actId="790"/>
          <ac:spMkLst>
            <pc:docMk/>
            <pc:sldMk cId="2283602672" sldId="1084"/>
            <ac:spMk id="12" creationId="{1ABA98CC-9DC1-DF00-5239-B211F8D3ED96}"/>
          </ac:spMkLst>
        </pc:spChg>
      </pc:sldChg>
      <pc:sldChg chg="modSp mod">
        <pc:chgData name="Karl Michael Höferl" userId="544d2ce1-0a3b-4706-9dfd-c6d69d0e3c8e" providerId="ADAL" clId="{16624F7C-58B8-4972-AE2D-5E0F42A4CB20}" dt="2024-11-21T11:34:52.649" v="1193" actId="790"/>
        <pc:sldMkLst>
          <pc:docMk/>
          <pc:sldMk cId="2612854104" sldId="1085"/>
        </pc:sldMkLst>
        <pc:spChg chg="mod">
          <ac:chgData name="Karl Michael Höferl" userId="544d2ce1-0a3b-4706-9dfd-c6d69d0e3c8e" providerId="ADAL" clId="{16624F7C-58B8-4972-AE2D-5E0F42A4CB20}" dt="2024-11-21T11:34:52.648" v="1190" actId="790"/>
          <ac:spMkLst>
            <pc:docMk/>
            <pc:sldMk cId="2612854104" sldId="1085"/>
            <ac:spMk id="2" creationId="{88AC8FBF-3172-6BC8-72CD-EC46BD9D591B}"/>
          </ac:spMkLst>
        </pc:spChg>
        <pc:spChg chg="mod">
          <ac:chgData name="Karl Michael Höferl" userId="544d2ce1-0a3b-4706-9dfd-c6d69d0e3c8e" providerId="ADAL" clId="{16624F7C-58B8-4972-AE2D-5E0F42A4CB20}" dt="2024-11-21T11:34:52.649" v="1193" actId="790"/>
          <ac:spMkLst>
            <pc:docMk/>
            <pc:sldMk cId="2612854104" sldId="1085"/>
            <ac:spMk id="3" creationId="{0C53983B-9496-E918-00E6-3588958AB88A}"/>
          </ac:spMkLst>
        </pc:spChg>
        <pc:spChg chg="mod">
          <ac:chgData name="Karl Michael Höferl" userId="544d2ce1-0a3b-4706-9dfd-c6d69d0e3c8e" providerId="ADAL" clId="{16624F7C-58B8-4972-AE2D-5E0F42A4CB20}" dt="2024-11-21T11:34:52.648" v="1191" actId="790"/>
          <ac:spMkLst>
            <pc:docMk/>
            <pc:sldMk cId="2612854104" sldId="1085"/>
            <ac:spMk id="5" creationId="{B7602C71-56E5-5FC7-1FB0-19C6BAB889BF}"/>
          </ac:spMkLst>
        </pc:spChg>
        <pc:spChg chg="mod">
          <ac:chgData name="Karl Michael Höferl" userId="544d2ce1-0a3b-4706-9dfd-c6d69d0e3c8e" providerId="ADAL" clId="{16624F7C-58B8-4972-AE2D-5E0F42A4CB20}" dt="2024-11-21T11:34:52.649" v="1192" actId="790"/>
          <ac:spMkLst>
            <pc:docMk/>
            <pc:sldMk cId="2612854104" sldId="1085"/>
            <ac:spMk id="6" creationId="{5E34F93B-51C3-B91B-1C6C-41FF315B512A}"/>
          </ac:spMkLst>
        </pc:spChg>
      </pc:sldChg>
      <pc:sldChg chg="modSp mod">
        <pc:chgData name="Karl Michael Höferl" userId="544d2ce1-0a3b-4706-9dfd-c6d69d0e3c8e" providerId="ADAL" clId="{16624F7C-58B8-4972-AE2D-5E0F42A4CB20}" dt="2024-11-21T11:34:52.776" v="1394" actId="790"/>
        <pc:sldMkLst>
          <pc:docMk/>
          <pc:sldMk cId="2293404182" sldId="1086"/>
        </pc:sldMkLst>
        <pc:spChg chg="mod">
          <ac:chgData name="Karl Michael Höferl" userId="544d2ce1-0a3b-4706-9dfd-c6d69d0e3c8e" providerId="ADAL" clId="{16624F7C-58B8-4972-AE2D-5E0F42A4CB20}" dt="2024-11-21T11:34:52.774" v="1390" actId="790"/>
          <ac:spMkLst>
            <pc:docMk/>
            <pc:sldMk cId="2293404182" sldId="1086"/>
            <ac:spMk id="2" creationId="{22E60715-E7A0-0BED-E56F-F745534F666F}"/>
          </ac:spMkLst>
        </pc:spChg>
        <pc:spChg chg="mod">
          <ac:chgData name="Karl Michael Höferl" userId="544d2ce1-0a3b-4706-9dfd-c6d69d0e3c8e" providerId="ADAL" clId="{16624F7C-58B8-4972-AE2D-5E0F42A4CB20}" dt="2024-11-21T11:34:52.774" v="1391" actId="790"/>
          <ac:spMkLst>
            <pc:docMk/>
            <pc:sldMk cId="2293404182" sldId="1086"/>
            <ac:spMk id="3" creationId="{A1733A11-7458-CBED-0A40-A6B0B755C8D8}"/>
          </ac:spMkLst>
        </pc:spChg>
        <pc:spChg chg="mod">
          <ac:chgData name="Karl Michael Höferl" userId="544d2ce1-0a3b-4706-9dfd-c6d69d0e3c8e" providerId="ADAL" clId="{16624F7C-58B8-4972-AE2D-5E0F42A4CB20}" dt="2024-11-21T11:34:52.775" v="1392" actId="790"/>
          <ac:spMkLst>
            <pc:docMk/>
            <pc:sldMk cId="2293404182" sldId="1086"/>
            <ac:spMk id="4" creationId="{5D87C12B-1F16-9068-A848-BB7E7DE164A0}"/>
          </ac:spMkLst>
        </pc:spChg>
        <pc:spChg chg="mod">
          <ac:chgData name="Karl Michael Höferl" userId="544d2ce1-0a3b-4706-9dfd-c6d69d0e3c8e" providerId="ADAL" clId="{16624F7C-58B8-4972-AE2D-5E0F42A4CB20}" dt="2024-11-21T11:34:52.776" v="1393" actId="790"/>
          <ac:spMkLst>
            <pc:docMk/>
            <pc:sldMk cId="2293404182" sldId="1086"/>
            <ac:spMk id="5" creationId="{48B500DC-0E22-67AC-9C28-B0E6F6ED5D70}"/>
          </ac:spMkLst>
        </pc:spChg>
        <pc:spChg chg="mod">
          <ac:chgData name="Karl Michael Höferl" userId="544d2ce1-0a3b-4706-9dfd-c6d69d0e3c8e" providerId="ADAL" clId="{16624F7C-58B8-4972-AE2D-5E0F42A4CB20}" dt="2024-11-21T11:34:52.776" v="1394" actId="790"/>
          <ac:spMkLst>
            <pc:docMk/>
            <pc:sldMk cId="2293404182" sldId="1086"/>
            <ac:spMk id="6" creationId="{E3087C0D-770E-D5B2-BED5-F879AF54DC17}"/>
          </ac:spMkLst>
        </pc:spChg>
      </pc:sldChg>
      <pc:sldChg chg="del">
        <pc:chgData name="Karl Michael Höferl" userId="544d2ce1-0a3b-4706-9dfd-c6d69d0e3c8e" providerId="ADAL" clId="{16624F7C-58B8-4972-AE2D-5E0F42A4CB20}" dt="2024-11-21T11:30:26.585" v="1125" actId="18676"/>
        <pc:sldMkLst>
          <pc:docMk/>
          <pc:sldMk cId="2428426206" sldId="1087"/>
        </pc:sldMkLst>
      </pc:sldChg>
      <pc:sldChg chg="modSp mod">
        <pc:chgData name="Karl Michael Höferl" userId="544d2ce1-0a3b-4706-9dfd-c6d69d0e3c8e" providerId="ADAL" clId="{16624F7C-58B8-4972-AE2D-5E0F42A4CB20}" dt="2024-11-21T11:34:52.837" v="1460" actId="790"/>
        <pc:sldMkLst>
          <pc:docMk/>
          <pc:sldMk cId="2996422627" sldId="1088"/>
        </pc:sldMkLst>
        <pc:spChg chg="mod">
          <ac:chgData name="Karl Michael Höferl" userId="544d2ce1-0a3b-4706-9dfd-c6d69d0e3c8e" providerId="ADAL" clId="{16624F7C-58B8-4972-AE2D-5E0F42A4CB20}" dt="2024-11-21T11:34:52.835" v="1456" actId="790"/>
          <ac:spMkLst>
            <pc:docMk/>
            <pc:sldMk cId="2996422627" sldId="1088"/>
            <ac:spMk id="2" creationId="{7A4BD4EB-9B10-0F22-74E7-FF7DBC5B8130}"/>
          </ac:spMkLst>
        </pc:spChg>
        <pc:spChg chg="mod">
          <ac:chgData name="Karl Michael Höferl" userId="544d2ce1-0a3b-4706-9dfd-c6d69d0e3c8e" providerId="ADAL" clId="{16624F7C-58B8-4972-AE2D-5E0F42A4CB20}" dt="2024-11-21T11:34:52.836" v="1457" actId="790"/>
          <ac:spMkLst>
            <pc:docMk/>
            <pc:sldMk cId="2996422627" sldId="1088"/>
            <ac:spMk id="3" creationId="{A8D43E74-C4B0-04F7-5DCA-2BED94C159BE}"/>
          </ac:spMkLst>
        </pc:spChg>
        <pc:spChg chg="mod">
          <ac:chgData name="Karl Michael Höferl" userId="544d2ce1-0a3b-4706-9dfd-c6d69d0e3c8e" providerId="ADAL" clId="{16624F7C-58B8-4972-AE2D-5E0F42A4CB20}" dt="2024-11-21T11:34:52.836" v="1458" actId="790"/>
          <ac:spMkLst>
            <pc:docMk/>
            <pc:sldMk cId="2996422627" sldId="1088"/>
            <ac:spMk id="5" creationId="{65AF09E0-A8F2-EABB-90DC-C5D672B33904}"/>
          </ac:spMkLst>
        </pc:spChg>
        <pc:spChg chg="mod">
          <ac:chgData name="Karl Michael Höferl" userId="544d2ce1-0a3b-4706-9dfd-c6d69d0e3c8e" providerId="ADAL" clId="{16624F7C-58B8-4972-AE2D-5E0F42A4CB20}" dt="2024-11-21T11:34:52.837" v="1459" actId="790"/>
          <ac:spMkLst>
            <pc:docMk/>
            <pc:sldMk cId="2996422627" sldId="1088"/>
            <ac:spMk id="6" creationId="{34FE5889-AD34-BAEB-59F3-0C12D3397D42}"/>
          </ac:spMkLst>
        </pc:spChg>
        <pc:spChg chg="mod">
          <ac:chgData name="Karl Michael Höferl" userId="544d2ce1-0a3b-4706-9dfd-c6d69d0e3c8e" providerId="ADAL" clId="{16624F7C-58B8-4972-AE2D-5E0F42A4CB20}" dt="2024-11-21T11:34:52.837" v="1460" actId="790"/>
          <ac:spMkLst>
            <pc:docMk/>
            <pc:sldMk cId="2996422627" sldId="1088"/>
            <ac:spMk id="11" creationId="{924B65FA-E08D-C785-798D-EBC026E8183B}"/>
          </ac:spMkLst>
        </pc:spChg>
      </pc:sldChg>
      <pc:sldChg chg="add ord">
        <pc:chgData name="Karl Michael Höferl" userId="544d2ce1-0a3b-4706-9dfd-c6d69d0e3c8e" providerId="ADAL" clId="{16624F7C-58B8-4972-AE2D-5E0F42A4CB20}" dt="2024-12-06T08:44:21.447" v="4720"/>
        <pc:sldMkLst>
          <pc:docMk/>
          <pc:sldMk cId="200397273" sldId="1089"/>
        </pc:sldMkLst>
      </pc:sldChg>
      <pc:sldChg chg="modSp del mod">
        <pc:chgData name="Karl Michael Höferl" userId="544d2ce1-0a3b-4706-9dfd-c6d69d0e3c8e" providerId="ADAL" clId="{16624F7C-58B8-4972-AE2D-5E0F42A4CB20}" dt="2024-12-04T10:12:36.740" v="3900" actId="2696"/>
        <pc:sldMkLst>
          <pc:docMk/>
          <pc:sldMk cId="3832536532" sldId="1089"/>
        </pc:sldMkLst>
        <pc:spChg chg="mod">
          <ac:chgData name="Karl Michael Höferl" userId="544d2ce1-0a3b-4706-9dfd-c6d69d0e3c8e" providerId="ADAL" clId="{16624F7C-58B8-4972-AE2D-5E0F42A4CB20}" dt="2024-11-21T11:34:52.827" v="1450" actId="790"/>
          <ac:spMkLst>
            <pc:docMk/>
            <pc:sldMk cId="3832536532" sldId="1089"/>
            <ac:spMk id="2" creationId="{93F53F5D-9084-7BEA-8B2A-FE1BF2F31938}"/>
          </ac:spMkLst>
        </pc:spChg>
        <pc:spChg chg="mod">
          <ac:chgData name="Karl Michael Höferl" userId="544d2ce1-0a3b-4706-9dfd-c6d69d0e3c8e" providerId="ADAL" clId="{16624F7C-58B8-4972-AE2D-5E0F42A4CB20}" dt="2024-11-21T11:34:52.828" v="1451" actId="790"/>
          <ac:spMkLst>
            <pc:docMk/>
            <pc:sldMk cId="3832536532" sldId="1089"/>
            <ac:spMk id="3" creationId="{D04117BF-1712-25E8-FB17-4F842640497A}"/>
          </ac:spMkLst>
        </pc:spChg>
        <pc:spChg chg="mod">
          <ac:chgData name="Karl Michael Höferl" userId="544d2ce1-0a3b-4706-9dfd-c6d69d0e3c8e" providerId="ADAL" clId="{16624F7C-58B8-4972-AE2D-5E0F42A4CB20}" dt="2024-11-21T11:34:52.824" v="1449" actId="790"/>
          <ac:spMkLst>
            <pc:docMk/>
            <pc:sldMk cId="3832536532" sldId="1089"/>
            <ac:spMk id="4" creationId="{8A51D007-90E7-0CC6-4569-0A3DEE025210}"/>
          </ac:spMkLst>
        </pc:spChg>
        <pc:spChg chg="mod">
          <ac:chgData name="Karl Michael Höferl" userId="544d2ce1-0a3b-4706-9dfd-c6d69d0e3c8e" providerId="ADAL" clId="{16624F7C-58B8-4972-AE2D-5E0F42A4CB20}" dt="2024-11-21T11:34:52.829" v="1452" actId="790"/>
          <ac:spMkLst>
            <pc:docMk/>
            <pc:sldMk cId="3832536532" sldId="1089"/>
            <ac:spMk id="7" creationId="{B6D4CB19-6958-357A-7C70-B90C6268924C}"/>
          </ac:spMkLst>
        </pc:spChg>
      </pc:sldChg>
      <pc:sldChg chg="del">
        <pc:chgData name="Karl Michael Höferl" userId="544d2ce1-0a3b-4706-9dfd-c6d69d0e3c8e" providerId="ADAL" clId="{16624F7C-58B8-4972-AE2D-5E0F42A4CB20}" dt="2024-11-21T11:30:26.585" v="1125" actId="18676"/>
        <pc:sldMkLst>
          <pc:docMk/>
          <pc:sldMk cId="690821687" sldId="1090"/>
        </pc:sldMkLst>
      </pc:sldChg>
      <pc:sldChg chg="del">
        <pc:chgData name="Karl Michael Höferl" userId="544d2ce1-0a3b-4706-9dfd-c6d69d0e3c8e" providerId="ADAL" clId="{16624F7C-58B8-4972-AE2D-5E0F42A4CB20}" dt="2024-11-21T11:29:35.755" v="1121" actId="18676"/>
        <pc:sldMkLst>
          <pc:docMk/>
          <pc:sldMk cId="947916912" sldId="1091"/>
        </pc:sldMkLst>
      </pc:sldChg>
      <pc:sldChg chg="modSp mod">
        <pc:chgData name="Karl Michael Höferl" userId="544d2ce1-0a3b-4706-9dfd-c6d69d0e3c8e" providerId="ADAL" clId="{16624F7C-58B8-4972-AE2D-5E0F42A4CB20}" dt="2024-11-21T11:34:52.661" v="1216" actId="790"/>
        <pc:sldMkLst>
          <pc:docMk/>
          <pc:sldMk cId="1760325923" sldId="1092"/>
        </pc:sldMkLst>
        <pc:spChg chg="mod">
          <ac:chgData name="Karl Michael Höferl" userId="544d2ce1-0a3b-4706-9dfd-c6d69d0e3c8e" providerId="ADAL" clId="{16624F7C-58B8-4972-AE2D-5E0F42A4CB20}" dt="2024-11-21T11:34:52.659" v="1212" actId="790"/>
          <ac:spMkLst>
            <pc:docMk/>
            <pc:sldMk cId="1760325923" sldId="1092"/>
            <ac:spMk id="2" creationId="{1A22555A-6A66-6C85-0EB6-DB4DF6E91048}"/>
          </ac:spMkLst>
        </pc:spChg>
        <pc:spChg chg="mod">
          <ac:chgData name="Karl Michael Höferl" userId="544d2ce1-0a3b-4706-9dfd-c6d69d0e3c8e" providerId="ADAL" clId="{16624F7C-58B8-4972-AE2D-5E0F42A4CB20}" dt="2024-11-21T11:34:52.659" v="1213" actId="790"/>
          <ac:spMkLst>
            <pc:docMk/>
            <pc:sldMk cId="1760325923" sldId="1092"/>
            <ac:spMk id="3" creationId="{23DB8FF1-B33D-4329-BB7B-A09AF9682040}"/>
          </ac:spMkLst>
        </pc:spChg>
        <pc:spChg chg="mod">
          <ac:chgData name="Karl Michael Höferl" userId="544d2ce1-0a3b-4706-9dfd-c6d69d0e3c8e" providerId="ADAL" clId="{16624F7C-58B8-4972-AE2D-5E0F42A4CB20}" dt="2024-11-21T11:34:52.660" v="1214" actId="790"/>
          <ac:spMkLst>
            <pc:docMk/>
            <pc:sldMk cId="1760325923" sldId="1092"/>
            <ac:spMk id="4" creationId="{C605C01C-BB5A-BF7F-E913-2274F4599D24}"/>
          </ac:spMkLst>
        </pc:spChg>
        <pc:spChg chg="mod">
          <ac:chgData name="Karl Michael Höferl" userId="544d2ce1-0a3b-4706-9dfd-c6d69d0e3c8e" providerId="ADAL" clId="{16624F7C-58B8-4972-AE2D-5E0F42A4CB20}" dt="2024-11-21T11:34:52.660" v="1215" actId="790"/>
          <ac:spMkLst>
            <pc:docMk/>
            <pc:sldMk cId="1760325923" sldId="1092"/>
            <ac:spMk id="5" creationId="{6905B561-EB88-E276-10B0-37B06947C6D5}"/>
          </ac:spMkLst>
        </pc:spChg>
        <pc:spChg chg="mod">
          <ac:chgData name="Karl Michael Höferl" userId="544d2ce1-0a3b-4706-9dfd-c6d69d0e3c8e" providerId="ADAL" clId="{16624F7C-58B8-4972-AE2D-5E0F42A4CB20}" dt="2024-11-21T11:34:52.661" v="1216" actId="790"/>
          <ac:spMkLst>
            <pc:docMk/>
            <pc:sldMk cId="1760325923" sldId="1092"/>
            <ac:spMk id="6" creationId="{1EA63552-9565-C04D-06FE-5971CEA3C7D2}"/>
          </ac:spMkLst>
        </pc:spChg>
      </pc:sldChg>
      <pc:sldChg chg="del">
        <pc:chgData name="Karl Michael Höferl" userId="544d2ce1-0a3b-4706-9dfd-c6d69d0e3c8e" providerId="ADAL" clId="{16624F7C-58B8-4972-AE2D-5E0F42A4CB20}" dt="2024-11-21T11:30:26.585" v="1125" actId="18676"/>
        <pc:sldMkLst>
          <pc:docMk/>
          <pc:sldMk cId="4099895505" sldId="1093"/>
        </pc:sldMkLst>
      </pc:sldChg>
      <pc:sldChg chg="del">
        <pc:chgData name="Karl Michael Höferl" userId="544d2ce1-0a3b-4706-9dfd-c6d69d0e3c8e" providerId="ADAL" clId="{16624F7C-58B8-4972-AE2D-5E0F42A4CB20}" dt="2024-11-21T11:30:26.585" v="1125" actId="18676"/>
        <pc:sldMkLst>
          <pc:docMk/>
          <pc:sldMk cId="457333128" sldId="1094"/>
        </pc:sldMkLst>
      </pc:sldChg>
      <pc:sldChg chg="modSp mod">
        <pc:chgData name="Karl Michael Höferl" userId="544d2ce1-0a3b-4706-9dfd-c6d69d0e3c8e" providerId="ADAL" clId="{16624F7C-58B8-4972-AE2D-5E0F42A4CB20}" dt="2024-11-21T11:34:52.645" v="1184" actId="790"/>
        <pc:sldMkLst>
          <pc:docMk/>
          <pc:sldMk cId="4075231594" sldId="1095"/>
        </pc:sldMkLst>
        <pc:spChg chg="mod">
          <ac:chgData name="Karl Michael Höferl" userId="544d2ce1-0a3b-4706-9dfd-c6d69d0e3c8e" providerId="ADAL" clId="{16624F7C-58B8-4972-AE2D-5E0F42A4CB20}" dt="2024-11-21T11:34:52.644" v="1181" actId="790"/>
          <ac:spMkLst>
            <pc:docMk/>
            <pc:sldMk cId="4075231594" sldId="1095"/>
            <ac:spMk id="2" creationId="{C055BE70-40A5-CBB9-BDF5-179D069497ED}"/>
          </ac:spMkLst>
        </pc:spChg>
        <pc:spChg chg="mod">
          <ac:chgData name="Karl Michael Höferl" userId="544d2ce1-0a3b-4706-9dfd-c6d69d0e3c8e" providerId="ADAL" clId="{16624F7C-58B8-4972-AE2D-5E0F42A4CB20}" dt="2024-11-21T11:34:52.644" v="1182" actId="790"/>
          <ac:spMkLst>
            <pc:docMk/>
            <pc:sldMk cId="4075231594" sldId="1095"/>
            <ac:spMk id="3" creationId="{FBECEB49-C564-9B98-6419-F2B3E3F7B7A6}"/>
          </ac:spMkLst>
        </pc:spChg>
        <pc:spChg chg="mod">
          <ac:chgData name="Karl Michael Höferl" userId="544d2ce1-0a3b-4706-9dfd-c6d69d0e3c8e" providerId="ADAL" clId="{16624F7C-58B8-4972-AE2D-5E0F42A4CB20}" dt="2024-11-21T11:34:52.645" v="1183" actId="790"/>
          <ac:spMkLst>
            <pc:docMk/>
            <pc:sldMk cId="4075231594" sldId="1095"/>
            <ac:spMk id="5" creationId="{F41E7694-8037-C81E-52CC-E055E3EB70C2}"/>
          </ac:spMkLst>
        </pc:spChg>
        <pc:spChg chg="mod">
          <ac:chgData name="Karl Michael Höferl" userId="544d2ce1-0a3b-4706-9dfd-c6d69d0e3c8e" providerId="ADAL" clId="{16624F7C-58B8-4972-AE2D-5E0F42A4CB20}" dt="2024-11-21T11:34:52.645" v="1184" actId="790"/>
          <ac:spMkLst>
            <pc:docMk/>
            <pc:sldMk cId="4075231594" sldId="1095"/>
            <ac:spMk id="6" creationId="{F1766B7F-B2D8-EF2A-58F1-BA16AD564132}"/>
          </ac:spMkLst>
        </pc:spChg>
      </pc:sldChg>
      <pc:sldChg chg="modSp mod">
        <pc:chgData name="Karl Michael Höferl" userId="544d2ce1-0a3b-4706-9dfd-c6d69d0e3c8e" providerId="ADAL" clId="{16624F7C-58B8-4972-AE2D-5E0F42A4CB20}" dt="2024-11-21T11:34:52.627" v="1153" actId="790"/>
        <pc:sldMkLst>
          <pc:docMk/>
          <pc:sldMk cId="2182050334" sldId="1096"/>
        </pc:sldMkLst>
        <pc:spChg chg="mod">
          <ac:chgData name="Karl Michael Höferl" userId="544d2ce1-0a3b-4706-9dfd-c6d69d0e3c8e" providerId="ADAL" clId="{16624F7C-58B8-4972-AE2D-5E0F42A4CB20}" dt="2024-11-21T11:34:52.623" v="1149" actId="790"/>
          <ac:spMkLst>
            <pc:docMk/>
            <pc:sldMk cId="2182050334" sldId="1096"/>
            <ac:spMk id="2" creationId="{B2106F3E-0E08-64FD-4376-3E462DBA3745}"/>
          </ac:spMkLst>
        </pc:spChg>
        <pc:spChg chg="mod">
          <ac:chgData name="Karl Michael Höferl" userId="544d2ce1-0a3b-4706-9dfd-c6d69d0e3c8e" providerId="ADAL" clId="{16624F7C-58B8-4972-AE2D-5E0F42A4CB20}" dt="2024-11-21T11:34:52.623" v="1150" actId="790"/>
          <ac:spMkLst>
            <pc:docMk/>
            <pc:sldMk cId="2182050334" sldId="1096"/>
            <ac:spMk id="3" creationId="{9B0D9374-69A5-434A-6C76-B9614CC9A757}"/>
          </ac:spMkLst>
        </pc:spChg>
        <pc:spChg chg="mod">
          <ac:chgData name="Karl Michael Höferl" userId="544d2ce1-0a3b-4706-9dfd-c6d69d0e3c8e" providerId="ADAL" clId="{16624F7C-58B8-4972-AE2D-5E0F42A4CB20}" dt="2024-11-21T11:34:52.626" v="1151" actId="790"/>
          <ac:spMkLst>
            <pc:docMk/>
            <pc:sldMk cId="2182050334" sldId="1096"/>
            <ac:spMk id="4" creationId="{B72E7568-6E59-5813-64ED-9E6B19147D22}"/>
          </ac:spMkLst>
        </pc:spChg>
        <pc:spChg chg="mod">
          <ac:chgData name="Karl Michael Höferl" userId="544d2ce1-0a3b-4706-9dfd-c6d69d0e3c8e" providerId="ADAL" clId="{16624F7C-58B8-4972-AE2D-5E0F42A4CB20}" dt="2024-11-21T11:34:52.626" v="1152" actId="790"/>
          <ac:spMkLst>
            <pc:docMk/>
            <pc:sldMk cId="2182050334" sldId="1096"/>
            <ac:spMk id="5" creationId="{6BF23EDB-7306-7165-824C-A0ADD218C189}"/>
          </ac:spMkLst>
        </pc:spChg>
        <pc:spChg chg="mod">
          <ac:chgData name="Karl Michael Höferl" userId="544d2ce1-0a3b-4706-9dfd-c6d69d0e3c8e" providerId="ADAL" clId="{16624F7C-58B8-4972-AE2D-5E0F42A4CB20}" dt="2024-11-21T11:34:52.627" v="1153" actId="790"/>
          <ac:spMkLst>
            <pc:docMk/>
            <pc:sldMk cId="2182050334" sldId="1096"/>
            <ac:spMk id="6" creationId="{8F9E3E50-EF6C-4372-1415-5BDB57FB3CBA}"/>
          </ac:spMkLst>
        </pc:spChg>
      </pc:sldChg>
      <pc:sldChg chg="modSp mod">
        <pc:chgData name="Karl Michael Höferl" userId="544d2ce1-0a3b-4706-9dfd-c6d69d0e3c8e" providerId="ADAL" clId="{16624F7C-58B8-4972-AE2D-5E0F42A4CB20}" dt="2024-11-21T11:34:52.651" v="1197" actId="790"/>
        <pc:sldMkLst>
          <pc:docMk/>
          <pc:sldMk cId="891169779" sldId="1097"/>
        </pc:sldMkLst>
        <pc:spChg chg="mod">
          <ac:chgData name="Karl Michael Höferl" userId="544d2ce1-0a3b-4706-9dfd-c6d69d0e3c8e" providerId="ADAL" clId="{16624F7C-58B8-4972-AE2D-5E0F42A4CB20}" dt="2024-11-21T11:34:52.650" v="1194" actId="790"/>
          <ac:spMkLst>
            <pc:docMk/>
            <pc:sldMk cId="891169779" sldId="1097"/>
            <ac:spMk id="2" creationId="{88AC8FBF-3172-6BC8-72CD-EC46BD9D591B}"/>
          </ac:spMkLst>
        </pc:spChg>
        <pc:spChg chg="mod">
          <ac:chgData name="Karl Michael Höferl" userId="544d2ce1-0a3b-4706-9dfd-c6d69d0e3c8e" providerId="ADAL" clId="{16624F7C-58B8-4972-AE2D-5E0F42A4CB20}" dt="2024-11-21T11:34:52.651" v="1197" actId="790"/>
          <ac:spMkLst>
            <pc:docMk/>
            <pc:sldMk cId="891169779" sldId="1097"/>
            <ac:spMk id="3" creationId="{0C53983B-9496-E918-00E6-3588958AB88A}"/>
          </ac:spMkLst>
        </pc:spChg>
        <pc:spChg chg="mod">
          <ac:chgData name="Karl Michael Höferl" userId="544d2ce1-0a3b-4706-9dfd-c6d69d0e3c8e" providerId="ADAL" clId="{16624F7C-58B8-4972-AE2D-5E0F42A4CB20}" dt="2024-11-21T11:34:52.650" v="1195" actId="790"/>
          <ac:spMkLst>
            <pc:docMk/>
            <pc:sldMk cId="891169779" sldId="1097"/>
            <ac:spMk id="5" creationId="{B7602C71-56E5-5FC7-1FB0-19C6BAB889BF}"/>
          </ac:spMkLst>
        </pc:spChg>
        <pc:spChg chg="mod">
          <ac:chgData name="Karl Michael Höferl" userId="544d2ce1-0a3b-4706-9dfd-c6d69d0e3c8e" providerId="ADAL" clId="{16624F7C-58B8-4972-AE2D-5E0F42A4CB20}" dt="2024-11-21T11:34:52.651" v="1196" actId="790"/>
          <ac:spMkLst>
            <pc:docMk/>
            <pc:sldMk cId="891169779" sldId="1097"/>
            <ac:spMk id="6" creationId="{5E34F93B-51C3-B91B-1C6C-41FF315B512A}"/>
          </ac:spMkLst>
        </pc:spChg>
      </pc:sldChg>
      <pc:sldChg chg="modSp mod">
        <pc:chgData name="Karl Michael Höferl" userId="544d2ce1-0a3b-4706-9dfd-c6d69d0e3c8e" providerId="ADAL" clId="{16624F7C-58B8-4972-AE2D-5E0F42A4CB20}" dt="2024-11-21T11:34:52.656" v="1206" actId="790"/>
        <pc:sldMkLst>
          <pc:docMk/>
          <pc:sldMk cId="1410615277" sldId="1098"/>
        </pc:sldMkLst>
        <pc:spChg chg="mod">
          <ac:chgData name="Karl Michael Höferl" userId="544d2ce1-0a3b-4706-9dfd-c6d69d0e3c8e" providerId="ADAL" clId="{16624F7C-58B8-4972-AE2D-5E0F42A4CB20}" dt="2024-11-21T11:34:52.654" v="1203" actId="790"/>
          <ac:spMkLst>
            <pc:docMk/>
            <pc:sldMk cId="1410615277" sldId="1098"/>
            <ac:spMk id="2" creationId="{22E60715-E7A0-0BED-E56F-F745534F666F}"/>
          </ac:spMkLst>
        </pc:spChg>
        <pc:spChg chg="mod">
          <ac:chgData name="Karl Michael Höferl" userId="544d2ce1-0a3b-4706-9dfd-c6d69d0e3c8e" providerId="ADAL" clId="{16624F7C-58B8-4972-AE2D-5E0F42A4CB20}" dt="2024-11-21T11:34:52.655" v="1204" actId="790"/>
          <ac:spMkLst>
            <pc:docMk/>
            <pc:sldMk cId="1410615277" sldId="1098"/>
            <ac:spMk id="3" creationId="{A1733A11-7458-CBED-0A40-A6B0B755C8D8}"/>
          </ac:spMkLst>
        </pc:spChg>
        <pc:spChg chg="mod">
          <ac:chgData name="Karl Michael Höferl" userId="544d2ce1-0a3b-4706-9dfd-c6d69d0e3c8e" providerId="ADAL" clId="{16624F7C-58B8-4972-AE2D-5E0F42A4CB20}" dt="2024-11-21T11:34:52.655" v="1205" actId="790"/>
          <ac:spMkLst>
            <pc:docMk/>
            <pc:sldMk cId="1410615277" sldId="1098"/>
            <ac:spMk id="5" creationId="{48B500DC-0E22-67AC-9C28-B0E6F6ED5D70}"/>
          </ac:spMkLst>
        </pc:spChg>
        <pc:spChg chg="mod">
          <ac:chgData name="Karl Michael Höferl" userId="544d2ce1-0a3b-4706-9dfd-c6d69d0e3c8e" providerId="ADAL" clId="{16624F7C-58B8-4972-AE2D-5E0F42A4CB20}" dt="2024-11-21T11:34:52.656" v="1206" actId="790"/>
          <ac:spMkLst>
            <pc:docMk/>
            <pc:sldMk cId="1410615277" sldId="1098"/>
            <ac:spMk id="6" creationId="{E3087C0D-770E-D5B2-BED5-F879AF54DC17}"/>
          </ac:spMkLst>
        </pc:spChg>
      </pc:sldChg>
      <pc:sldChg chg="del">
        <pc:chgData name="Karl Michael Höferl" userId="544d2ce1-0a3b-4706-9dfd-c6d69d0e3c8e" providerId="ADAL" clId="{16624F7C-58B8-4972-AE2D-5E0F42A4CB20}" dt="2024-11-21T11:30:26.585" v="1125" actId="18676"/>
        <pc:sldMkLst>
          <pc:docMk/>
          <pc:sldMk cId="327032087" sldId="1099"/>
        </pc:sldMkLst>
      </pc:sldChg>
      <pc:sldChg chg="modSp mod">
        <pc:chgData name="Karl Michael Höferl" userId="544d2ce1-0a3b-4706-9dfd-c6d69d0e3c8e" providerId="ADAL" clId="{16624F7C-58B8-4972-AE2D-5E0F42A4CB20}" dt="2024-11-21T11:34:52.780" v="1401" actId="790"/>
        <pc:sldMkLst>
          <pc:docMk/>
          <pc:sldMk cId="2602349493" sldId="1100"/>
        </pc:sldMkLst>
        <pc:spChg chg="mod">
          <ac:chgData name="Karl Michael Höferl" userId="544d2ce1-0a3b-4706-9dfd-c6d69d0e3c8e" providerId="ADAL" clId="{16624F7C-58B8-4972-AE2D-5E0F42A4CB20}" dt="2024-11-21T11:34:52.778" v="1398" actId="790"/>
          <ac:spMkLst>
            <pc:docMk/>
            <pc:sldMk cId="2602349493" sldId="1100"/>
            <ac:spMk id="2" creationId="{949B8A56-6403-4376-A862-2F9F3BD5F348}"/>
          </ac:spMkLst>
        </pc:spChg>
        <pc:spChg chg="mod">
          <ac:chgData name="Karl Michael Höferl" userId="544d2ce1-0a3b-4706-9dfd-c6d69d0e3c8e" providerId="ADAL" clId="{16624F7C-58B8-4972-AE2D-5E0F42A4CB20}" dt="2024-11-21T11:34:52.779" v="1399" actId="790"/>
          <ac:spMkLst>
            <pc:docMk/>
            <pc:sldMk cId="2602349493" sldId="1100"/>
            <ac:spMk id="3" creationId="{F754DE52-C814-5C11-801D-D36AF8A3F6F1}"/>
          </ac:spMkLst>
        </pc:spChg>
        <pc:spChg chg="mod">
          <ac:chgData name="Karl Michael Höferl" userId="544d2ce1-0a3b-4706-9dfd-c6d69d0e3c8e" providerId="ADAL" clId="{16624F7C-58B8-4972-AE2D-5E0F42A4CB20}" dt="2024-11-21T11:34:52.780" v="1400" actId="790"/>
          <ac:spMkLst>
            <pc:docMk/>
            <pc:sldMk cId="2602349493" sldId="1100"/>
            <ac:spMk id="5" creationId="{CFF9E1D2-7769-A222-60E4-A5C216114032}"/>
          </ac:spMkLst>
        </pc:spChg>
        <pc:spChg chg="mod">
          <ac:chgData name="Karl Michael Höferl" userId="544d2ce1-0a3b-4706-9dfd-c6d69d0e3c8e" providerId="ADAL" clId="{16624F7C-58B8-4972-AE2D-5E0F42A4CB20}" dt="2024-11-21T11:34:52.780" v="1401" actId="790"/>
          <ac:spMkLst>
            <pc:docMk/>
            <pc:sldMk cId="2602349493" sldId="1100"/>
            <ac:spMk id="6" creationId="{F3800E9A-9612-FDF8-5AE4-4D3043F8B73D}"/>
          </ac:spMkLst>
        </pc:spChg>
      </pc:sldChg>
      <pc:sldChg chg="modSp mod">
        <pc:chgData name="Karl Michael Höferl" userId="544d2ce1-0a3b-4706-9dfd-c6d69d0e3c8e" providerId="ADAL" clId="{16624F7C-58B8-4972-AE2D-5E0F42A4CB20}" dt="2024-11-21T11:34:52.718" v="1292" actId="790"/>
        <pc:sldMkLst>
          <pc:docMk/>
          <pc:sldMk cId="2773973275" sldId="1101"/>
        </pc:sldMkLst>
        <pc:spChg chg="mod">
          <ac:chgData name="Karl Michael Höferl" userId="544d2ce1-0a3b-4706-9dfd-c6d69d0e3c8e" providerId="ADAL" clId="{16624F7C-58B8-4972-AE2D-5E0F42A4CB20}" dt="2024-11-21T11:34:52.716" v="1289" actId="790"/>
          <ac:spMkLst>
            <pc:docMk/>
            <pc:sldMk cId="2773973275" sldId="1101"/>
            <ac:spMk id="2" creationId="{4D773F69-4D0A-F3ED-EDE7-F09CD0C8E1A3}"/>
          </ac:spMkLst>
        </pc:spChg>
        <pc:spChg chg="mod">
          <ac:chgData name="Karl Michael Höferl" userId="544d2ce1-0a3b-4706-9dfd-c6d69d0e3c8e" providerId="ADAL" clId="{16624F7C-58B8-4972-AE2D-5E0F42A4CB20}" dt="2024-11-21T11:34:52.717" v="1290" actId="790"/>
          <ac:spMkLst>
            <pc:docMk/>
            <pc:sldMk cId="2773973275" sldId="1101"/>
            <ac:spMk id="3" creationId="{C7D97FBE-9553-F613-E85A-9E6CA6429BD5}"/>
          </ac:spMkLst>
        </pc:spChg>
        <pc:spChg chg="mod">
          <ac:chgData name="Karl Michael Höferl" userId="544d2ce1-0a3b-4706-9dfd-c6d69d0e3c8e" providerId="ADAL" clId="{16624F7C-58B8-4972-AE2D-5E0F42A4CB20}" dt="2024-11-21T11:34:52.717" v="1291" actId="790"/>
          <ac:spMkLst>
            <pc:docMk/>
            <pc:sldMk cId="2773973275" sldId="1101"/>
            <ac:spMk id="5" creationId="{A4AFE708-44E6-EBBF-4274-77155FA6DABC}"/>
          </ac:spMkLst>
        </pc:spChg>
        <pc:spChg chg="mod">
          <ac:chgData name="Karl Michael Höferl" userId="544d2ce1-0a3b-4706-9dfd-c6d69d0e3c8e" providerId="ADAL" clId="{16624F7C-58B8-4972-AE2D-5E0F42A4CB20}" dt="2024-11-21T11:34:52.718" v="1292" actId="790"/>
          <ac:spMkLst>
            <pc:docMk/>
            <pc:sldMk cId="2773973275" sldId="1101"/>
            <ac:spMk id="6" creationId="{7DBCB77E-BF63-9F9F-5CCB-014A1727C418}"/>
          </ac:spMkLst>
        </pc:spChg>
      </pc:sldChg>
      <pc:sldChg chg="modSp mod">
        <pc:chgData name="Karl Michael Höferl" userId="544d2ce1-0a3b-4706-9dfd-c6d69d0e3c8e" providerId="ADAL" clId="{16624F7C-58B8-4972-AE2D-5E0F42A4CB20}" dt="2024-11-21T11:34:52.685" v="1256" actId="790"/>
        <pc:sldMkLst>
          <pc:docMk/>
          <pc:sldMk cId="3008374798" sldId="1102"/>
        </pc:sldMkLst>
        <pc:spChg chg="mod">
          <ac:chgData name="Karl Michael Höferl" userId="544d2ce1-0a3b-4706-9dfd-c6d69d0e3c8e" providerId="ADAL" clId="{16624F7C-58B8-4972-AE2D-5E0F42A4CB20}" dt="2024-11-21T11:34:52.682" v="1252" actId="790"/>
          <ac:spMkLst>
            <pc:docMk/>
            <pc:sldMk cId="3008374798" sldId="1102"/>
            <ac:spMk id="2" creationId="{8B24E116-1980-F01B-5D39-4EC6D161707F}"/>
          </ac:spMkLst>
        </pc:spChg>
        <pc:spChg chg="mod">
          <ac:chgData name="Karl Michael Höferl" userId="544d2ce1-0a3b-4706-9dfd-c6d69d0e3c8e" providerId="ADAL" clId="{16624F7C-58B8-4972-AE2D-5E0F42A4CB20}" dt="2024-11-21T11:34:52.682" v="1253" actId="790"/>
          <ac:spMkLst>
            <pc:docMk/>
            <pc:sldMk cId="3008374798" sldId="1102"/>
            <ac:spMk id="3" creationId="{BD25C31B-53DD-3FC1-2DC3-ADDED16DE10A}"/>
          </ac:spMkLst>
        </pc:spChg>
        <pc:spChg chg="mod">
          <ac:chgData name="Karl Michael Höferl" userId="544d2ce1-0a3b-4706-9dfd-c6d69d0e3c8e" providerId="ADAL" clId="{16624F7C-58B8-4972-AE2D-5E0F42A4CB20}" dt="2024-11-21T11:34:52.683" v="1254" actId="790"/>
          <ac:spMkLst>
            <pc:docMk/>
            <pc:sldMk cId="3008374798" sldId="1102"/>
            <ac:spMk id="4" creationId="{23C2785A-F02C-48F8-74CA-701B222D5063}"/>
          </ac:spMkLst>
        </pc:spChg>
        <pc:spChg chg="mod">
          <ac:chgData name="Karl Michael Höferl" userId="544d2ce1-0a3b-4706-9dfd-c6d69d0e3c8e" providerId="ADAL" clId="{16624F7C-58B8-4972-AE2D-5E0F42A4CB20}" dt="2024-11-21T11:34:52.684" v="1255" actId="790"/>
          <ac:spMkLst>
            <pc:docMk/>
            <pc:sldMk cId="3008374798" sldId="1102"/>
            <ac:spMk id="5" creationId="{D0776AC8-2821-2A1D-B461-2DE00897AFC0}"/>
          </ac:spMkLst>
        </pc:spChg>
        <pc:spChg chg="mod">
          <ac:chgData name="Karl Michael Höferl" userId="544d2ce1-0a3b-4706-9dfd-c6d69d0e3c8e" providerId="ADAL" clId="{16624F7C-58B8-4972-AE2D-5E0F42A4CB20}" dt="2024-11-21T11:34:52.685" v="1256" actId="790"/>
          <ac:spMkLst>
            <pc:docMk/>
            <pc:sldMk cId="3008374798" sldId="1102"/>
            <ac:spMk id="6" creationId="{21C01D5B-D5B7-9339-CE0C-9CFCB9F27115}"/>
          </ac:spMkLst>
        </pc:spChg>
      </pc:sldChg>
      <pc:sldChg chg="modSp mod">
        <pc:chgData name="Karl Michael Höferl" userId="544d2ce1-0a3b-4706-9dfd-c6d69d0e3c8e" providerId="ADAL" clId="{16624F7C-58B8-4972-AE2D-5E0F42A4CB20}" dt="2024-11-21T11:34:52.679" v="1247" actId="790"/>
        <pc:sldMkLst>
          <pc:docMk/>
          <pc:sldMk cId="3897749510" sldId="1103"/>
        </pc:sldMkLst>
        <pc:spChg chg="mod">
          <ac:chgData name="Karl Michael Höferl" userId="544d2ce1-0a3b-4706-9dfd-c6d69d0e3c8e" providerId="ADAL" clId="{16624F7C-58B8-4972-AE2D-5E0F42A4CB20}" dt="2024-11-21T11:34:52.677" v="1244" actId="790"/>
          <ac:spMkLst>
            <pc:docMk/>
            <pc:sldMk cId="3897749510" sldId="1103"/>
            <ac:spMk id="2" creationId="{5C6F8395-0FFA-634D-8A2F-08B6DAE5836A}"/>
          </ac:spMkLst>
        </pc:spChg>
        <pc:spChg chg="mod">
          <ac:chgData name="Karl Michael Höferl" userId="544d2ce1-0a3b-4706-9dfd-c6d69d0e3c8e" providerId="ADAL" clId="{16624F7C-58B8-4972-AE2D-5E0F42A4CB20}" dt="2024-11-21T11:34:52.678" v="1245" actId="790"/>
          <ac:spMkLst>
            <pc:docMk/>
            <pc:sldMk cId="3897749510" sldId="1103"/>
            <ac:spMk id="3" creationId="{3E9F1226-0C9D-0315-D80E-FF4F81FF2126}"/>
          </ac:spMkLst>
        </pc:spChg>
        <pc:spChg chg="mod">
          <ac:chgData name="Karl Michael Höferl" userId="544d2ce1-0a3b-4706-9dfd-c6d69d0e3c8e" providerId="ADAL" clId="{16624F7C-58B8-4972-AE2D-5E0F42A4CB20}" dt="2024-11-21T11:34:52.678" v="1246" actId="790"/>
          <ac:spMkLst>
            <pc:docMk/>
            <pc:sldMk cId="3897749510" sldId="1103"/>
            <ac:spMk id="5" creationId="{0203BEE6-72D3-41A1-76E3-FE3B865D614E}"/>
          </ac:spMkLst>
        </pc:spChg>
        <pc:spChg chg="mod">
          <ac:chgData name="Karl Michael Höferl" userId="544d2ce1-0a3b-4706-9dfd-c6d69d0e3c8e" providerId="ADAL" clId="{16624F7C-58B8-4972-AE2D-5E0F42A4CB20}" dt="2024-11-21T11:34:52.679" v="1247" actId="790"/>
          <ac:spMkLst>
            <pc:docMk/>
            <pc:sldMk cId="3897749510" sldId="1103"/>
            <ac:spMk id="6" creationId="{1BC9A4E3-733B-2DBF-3A5C-72B557E041D5}"/>
          </ac:spMkLst>
        </pc:spChg>
      </pc:sldChg>
      <pc:sldChg chg="modSp mod">
        <pc:chgData name="Karl Michael Höferl" userId="544d2ce1-0a3b-4706-9dfd-c6d69d0e3c8e" providerId="ADAL" clId="{16624F7C-58B8-4972-AE2D-5E0F42A4CB20}" dt="2024-11-21T11:34:52.688" v="1261" actId="790"/>
        <pc:sldMkLst>
          <pc:docMk/>
          <pc:sldMk cId="226193250" sldId="1104"/>
        </pc:sldMkLst>
        <pc:spChg chg="mod">
          <ac:chgData name="Karl Michael Höferl" userId="544d2ce1-0a3b-4706-9dfd-c6d69d0e3c8e" providerId="ADAL" clId="{16624F7C-58B8-4972-AE2D-5E0F42A4CB20}" dt="2024-11-21T11:34:52.685" v="1257" actId="790"/>
          <ac:spMkLst>
            <pc:docMk/>
            <pc:sldMk cId="226193250" sldId="1104"/>
            <ac:spMk id="2" creationId="{8B24E116-1980-F01B-5D39-4EC6D161707F}"/>
          </ac:spMkLst>
        </pc:spChg>
        <pc:spChg chg="mod">
          <ac:chgData name="Karl Michael Höferl" userId="544d2ce1-0a3b-4706-9dfd-c6d69d0e3c8e" providerId="ADAL" clId="{16624F7C-58B8-4972-AE2D-5E0F42A4CB20}" dt="2024-11-21T11:34:52.686" v="1258" actId="790"/>
          <ac:spMkLst>
            <pc:docMk/>
            <pc:sldMk cId="226193250" sldId="1104"/>
            <ac:spMk id="3" creationId="{BD25C31B-53DD-3FC1-2DC3-ADDED16DE10A}"/>
          </ac:spMkLst>
        </pc:spChg>
        <pc:spChg chg="mod">
          <ac:chgData name="Karl Michael Höferl" userId="544d2ce1-0a3b-4706-9dfd-c6d69d0e3c8e" providerId="ADAL" clId="{16624F7C-58B8-4972-AE2D-5E0F42A4CB20}" dt="2024-11-21T11:34:52.687" v="1259" actId="790"/>
          <ac:spMkLst>
            <pc:docMk/>
            <pc:sldMk cId="226193250" sldId="1104"/>
            <ac:spMk id="4" creationId="{23C2785A-F02C-48F8-74CA-701B222D5063}"/>
          </ac:spMkLst>
        </pc:spChg>
        <pc:spChg chg="mod">
          <ac:chgData name="Karl Michael Höferl" userId="544d2ce1-0a3b-4706-9dfd-c6d69d0e3c8e" providerId="ADAL" clId="{16624F7C-58B8-4972-AE2D-5E0F42A4CB20}" dt="2024-11-21T11:34:52.688" v="1260" actId="790"/>
          <ac:spMkLst>
            <pc:docMk/>
            <pc:sldMk cId="226193250" sldId="1104"/>
            <ac:spMk id="5" creationId="{D0776AC8-2821-2A1D-B461-2DE00897AFC0}"/>
          </ac:spMkLst>
        </pc:spChg>
        <pc:spChg chg="mod">
          <ac:chgData name="Karl Michael Höferl" userId="544d2ce1-0a3b-4706-9dfd-c6d69d0e3c8e" providerId="ADAL" clId="{16624F7C-58B8-4972-AE2D-5E0F42A4CB20}" dt="2024-11-21T11:34:52.688" v="1261" actId="790"/>
          <ac:spMkLst>
            <pc:docMk/>
            <pc:sldMk cId="226193250" sldId="1104"/>
            <ac:spMk id="6" creationId="{21C01D5B-D5B7-9339-CE0C-9CFCB9F27115}"/>
          </ac:spMkLst>
        </pc:spChg>
      </pc:sldChg>
      <pc:sldChg chg="modSp mod">
        <pc:chgData name="Karl Michael Höferl" userId="544d2ce1-0a3b-4706-9dfd-c6d69d0e3c8e" providerId="ADAL" clId="{16624F7C-58B8-4972-AE2D-5E0F42A4CB20}" dt="2024-11-21T11:34:52.693" v="1266" actId="790"/>
        <pc:sldMkLst>
          <pc:docMk/>
          <pc:sldMk cId="2066990643" sldId="1105"/>
        </pc:sldMkLst>
        <pc:spChg chg="mod">
          <ac:chgData name="Karl Michael Höferl" userId="544d2ce1-0a3b-4706-9dfd-c6d69d0e3c8e" providerId="ADAL" clId="{16624F7C-58B8-4972-AE2D-5E0F42A4CB20}" dt="2024-11-21T11:34:52.689" v="1262" actId="790"/>
          <ac:spMkLst>
            <pc:docMk/>
            <pc:sldMk cId="2066990643" sldId="1105"/>
            <ac:spMk id="2" creationId="{8B24E116-1980-F01B-5D39-4EC6D161707F}"/>
          </ac:spMkLst>
        </pc:spChg>
        <pc:spChg chg="mod">
          <ac:chgData name="Karl Michael Höferl" userId="544d2ce1-0a3b-4706-9dfd-c6d69d0e3c8e" providerId="ADAL" clId="{16624F7C-58B8-4972-AE2D-5E0F42A4CB20}" dt="2024-11-21T11:34:52.689" v="1263" actId="790"/>
          <ac:spMkLst>
            <pc:docMk/>
            <pc:sldMk cId="2066990643" sldId="1105"/>
            <ac:spMk id="3" creationId="{BD25C31B-53DD-3FC1-2DC3-ADDED16DE10A}"/>
          </ac:spMkLst>
        </pc:spChg>
        <pc:spChg chg="mod">
          <ac:chgData name="Karl Michael Höferl" userId="544d2ce1-0a3b-4706-9dfd-c6d69d0e3c8e" providerId="ADAL" clId="{16624F7C-58B8-4972-AE2D-5E0F42A4CB20}" dt="2024-11-21T11:34:52.692" v="1264" actId="790"/>
          <ac:spMkLst>
            <pc:docMk/>
            <pc:sldMk cId="2066990643" sldId="1105"/>
            <ac:spMk id="4" creationId="{23C2785A-F02C-48F8-74CA-701B222D5063}"/>
          </ac:spMkLst>
        </pc:spChg>
        <pc:spChg chg="mod">
          <ac:chgData name="Karl Michael Höferl" userId="544d2ce1-0a3b-4706-9dfd-c6d69d0e3c8e" providerId="ADAL" clId="{16624F7C-58B8-4972-AE2D-5E0F42A4CB20}" dt="2024-11-21T11:34:52.693" v="1265" actId="790"/>
          <ac:spMkLst>
            <pc:docMk/>
            <pc:sldMk cId="2066990643" sldId="1105"/>
            <ac:spMk id="5" creationId="{D0776AC8-2821-2A1D-B461-2DE00897AFC0}"/>
          </ac:spMkLst>
        </pc:spChg>
        <pc:spChg chg="mod">
          <ac:chgData name="Karl Michael Höferl" userId="544d2ce1-0a3b-4706-9dfd-c6d69d0e3c8e" providerId="ADAL" clId="{16624F7C-58B8-4972-AE2D-5E0F42A4CB20}" dt="2024-11-21T11:34:52.693" v="1266" actId="790"/>
          <ac:spMkLst>
            <pc:docMk/>
            <pc:sldMk cId="2066990643" sldId="1105"/>
            <ac:spMk id="6" creationId="{21C01D5B-D5B7-9339-CE0C-9CFCB9F27115}"/>
          </ac:spMkLst>
        </pc:spChg>
      </pc:sldChg>
      <pc:sldChg chg="modSp mod">
        <pc:chgData name="Karl Michael Höferl" userId="544d2ce1-0a3b-4706-9dfd-c6d69d0e3c8e" providerId="ADAL" clId="{16624F7C-58B8-4972-AE2D-5E0F42A4CB20}" dt="2024-11-21T11:34:52.681" v="1251" actId="790"/>
        <pc:sldMkLst>
          <pc:docMk/>
          <pc:sldMk cId="1546681504" sldId="1106"/>
        </pc:sldMkLst>
        <pc:spChg chg="mod">
          <ac:chgData name="Karl Michael Höferl" userId="544d2ce1-0a3b-4706-9dfd-c6d69d0e3c8e" providerId="ADAL" clId="{16624F7C-58B8-4972-AE2D-5E0F42A4CB20}" dt="2024-11-21T11:34:52.679" v="1248" actId="790"/>
          <ac:spMkLst>
            <pc:docMk/>
            <pc:sldMk cId="1546681504" sldId="1106"/>
            <ac:spMk id="2" creationId="{5C6F8395-0FFA-634D-8A2F-08B6DAE5836A}"/>
          </ac:spMkLst>
        </pc:spChg>
        <pc:spChg chg="mod">
          <ac:chgData name="Karl Michael Höferl" userId="544d2ce1-0a3b-4706-9dfd-c6d69d0e3c8e" providerId="ADAL" clId="{16624F7C-58B8-4972-AE2D-5E0F42A4CB20}" dt="2024-11-21T11:34:52.680" v="1249" actId="790"/>
          <ac:spMkLst>
            <pc:docMk/>
            <pc:sldMk cId="1546681504" sldId="1106"/>
            <ac:spMk id="3" creationId="{3E9F1226-0C9D-0315-D80E-FF4F81FF2126}"/>
          </ac:spMkLst>
        </pc:spChg>
        <pc:spChg chg="mod">
          <ac:chgData name="Karl Michael Höferl" userId="544d2ce1-0a3b-4706-9dfd-c6d69d0e3c8e" providerId="ADAL" clId="{16624F7C-58B8-4972-AE2D-5E0F42A4CB20}" dt="2024-11-21T11:34:52.680" v="1250" actId="790"/>
          <ac:spMkLst>
            <pc:docMk/>
            <pc:sldMk cId="1546681504" sldId="1106"/>
            <ac:spMk id="5" creationId="{0203BEE6-72D3-41A1-76E3-FE3B865D614E}"/>
          </ac:spMkLst>
        </pc:spChg>
        <pc:spChg chg="mod">
          <ac:chgData name="Karl Michael Höferl" userId="544d2ce1-0a3b-4706-9dfd-c6d69d0e3c8e" providerId="ADAL" clId="{16624F7C-58B8-4972-AE2D-5E0F42A4CB20}" dt="2024-11-21T11:34:52.681" v="1251" actId="790"/>
          <ac:spMkLst>
            <pc:docMk/>
            <pc:sldMk cId="1546681504" sldId="1106"/>
            <ac:spMk id="6" creationId="{1BC9A4E3-733B-2DBF-3A5C-72B557E041D5}"/>
          </ac:spMkLst>
        </pc:spChg>
      </pc:sldChg>
      <pc:sldChg chg="modSp mod">
        <pc:chgData name="Karl Michael Höferl" userId="544d2ce1-0a3b-4706-9dfd-c6d69d0e3c8e" providerId="ADAL" clId="{16624F7C-58B8-4972-AE2D-5E0F42A4CB20}" dt="2024-11-21T11:34:52.697" v="1272" actId="790"/>
        <pc:sldMkLst>
          <pc:docMk/>
          <pc:sldMk cId="1972699710" sldId="1107"/>
        </pc:sldMkLst>
        <pc:spChg chg="mod">
          <ac:chgData name="Karl Michael Höferl" userId="544d2ce1-0a3b-4706-9dfd-c6d69d0e3c8e" providerId="ADAL" clId="{16624F7C-58B8-4972-AE2D-5E0F42A4CB20}" dt="2024-11-21T11:34:52.695" v="1269" actId="790"/>
          <ac:spMkLst>
            <pc:docMk/>
            <pc:sldMk cId="1972699710" sldId="1107"/>
            <ac:spMk id="2" creationId="{467F220D-6A1F-5AD8-164D-F6CC3B197521}"/>
          </ac:spMkLst>
        </pc:spChg>
        <pc:spChg chg="mod">
          <ac:chgData name="Karl Michael Höferl" userId="544d2ce1-0a3b-4706-9dfd-c6d69d0e3c8e" providerId="ADAL" clId="{16624F7C-58B8-4972-AE2D-5E0F42A4CB20}" dt="2024-11-21T11:34:52.696" v="1270" actId="790"/>
          <ac:spMkLst>
            <pc:docMk/>
            <pc:sldMk cId="1972699710" sldId="1107"/>
            <ac:spMk id="3" creationId="{5578E5CC-F4E0-CBD8-E6C3-01D9A0702DE7}"/>
          </ac:spMkLst>
        </pc:spChg>
        <pc:spChg chg="mod">
          <ac:chgData name="Karl Michael Höferl" userId="544d2ce1-0a3b-4706-9dfd-c6d69d0e3c8e" providerId="ADAL" clId="{16624F7C-58B8-4972-AE2D-5E0F42A4CB20}" dt="2024-11-21T11:34:52.696" v="1271" actId="790"/>
          <ac:spMkLst>
            <pc:docMk/>
            <pc:sldMk cId="1972699710" sldId="1107"/>
            <ac:spMk id="5" creationId="{D49EF782-323D-CBCD-F728-318F3E949A22}"/>
          </ac:spMkLst>
        </pc:spChg>
        <pc:spChg chg="mod">
          <ac:chgData name="Karl Michael Höferl" userId="544d2ce1-0a3b-4706-9dfd-c6d69d0e3c8e" providerId="ADAL" clId="{16624F7C-58B8-4972-AE2D-5E0F42A4CB20}" dt="2024-11-21T11:34:52.697" v="1272" actId="790"/>
          <ac:spMkLst>
            <pc:docMk/>
            <pc:sldMk cId="1972699710" sldId="1107"/>
            <ac:spMk id="6" creationId="{A48B3953-44C9-036C-804A-AE382D1D26AB}"/>
          </ac:spMkLst>
        </pc:spChg>
      </pc:sldChg>
      <pc:sldChg chg="delSp modSp mod">
        <pc:chgData name="Karl Michael Höferl" userId="544d2ce1-0a3b-4706-9dfd-c6d69d0e3c8e" providerId="ADAL" clId="{16624F7C-58B8-4972-AE2D-5E0F42A4CB20}" dt="2024-11-21T11:34:52.662" v="1218" actId="790"/>
        <pc:sldMkLst>
          <pc:docMk/>
          <pc:sldMk cId="1226699866" sldId="1108"/>
        </pc:sldMkLst>
        <pc:spChg chg="mod">
          <ac:chgData name="Karl Michael Höferl" userId="544d2ce1-0a3b-4706-9dfd-c6d69d0e3c8e" providerId="ADAL" clId="{16624F7C-58B8-4972-AE2D-5E0F42A4CB20}" dt="2024-11-21T11:34:52.662" v="1218" actId="790"/>
          <ac:spMkLst>
            <pc:docMk/>
            <pc:sldMk cId="1226699866" sldId="1108"/>
            <ac:spMk id="2" creationId="{0EB3363A-D7B1-3A7A-DB8C-E2BF875193A7}"/>
          </ac:spMkLst>
        </pc:spChg>
        <pc:spChg chg="del">
          <ac:chgData name="Karl Michael Höferl" userId="544d2ce1-0a3b-4706-9dfd-c6d69d0e3c8e" providerId="ADAL" clId="{16624F7C-58B8-4972-AE2D-5E0F42A4CB20}" dt="2024-11-21T11:34:16.027" v="1127" actId="478"/>
          <ac:spMkLst>
            <pc:docMk/>
            <pc:sldMk cId="1226699866" sldId="1108"/>
            <ac:spMk id="6" creationId="{3B290120-2032-E94D-A235-DA58BB26EE0D}"/>
          </ac:spMkLst>
        </pc:spChg>
        <pc:spChg chg="mod">
          <ac:chgData name="Karl Michael Höferl" userId="544d2ce1-0a3b-4706-9dfd-c6d69d0e3c8e" providerId="ADAL" clId="{16624F7C-58B8-4972-AE2D-5E0F42A4CB20}" dt="2024-11-21T11:34:52.662" v="1217" actId="790"/>
          <ac:spMkLst>
            <pc:docMk/>
            <pc:sldMk cId="1226699866" sldId="1108"/>
            <ac:spMk id="7" creationId="{6D48265A-96F2-9C87-84B5-596060FF0E80}"/>
          </ac:spMkLst>
        </pc:spChg>
      </pc:sldChg>
      <pc:sldChg chg="delSp modSp mod">
        <pc:chgData name="Karl Michael Höferl" userId="544d2ce1-0a3b-4706-9dfd-c6d69d0e3c8e" providerId="ADAL" clId="{16624F7C-58B8-4972-AE2D-5E0F42A4CB20}" dt="2024-11-21T11:34:52.695" v="1268" actId="790"/>
        <pc:sldMkLst>
          <pc:docMk/>
          <pc:sldMk cId="2140866863" sldId="1109"/>
        </pc:sldMkLst>
        <pc:spChg chg="mod">
          <ac:chgData name="Karl Michael Höferl" userId="544d2ce1-0a3b-4706-9dfd-c6d69d0e3c8e" providerId="ADAL" clId="{16624F7C-58B8-4972-AE2D-5E0F42A4CB20}" dt="2024-11-21T11:34:52.695" v="1268" actId="790"/>
          <ac:spMkLst>
            <pc:docMk/>
            <pc:sldMk cId="2140866863" sldId="1109"/>
            <ac:spMk id="2" creationId="{0EB3363A-D7B1-3A7A-DB8C-E2BF875193A7}"/>
          </ac:spMkLst>
        </pc:spChg>
        <pc:spChg chg="del">
          <ac:chgData name="Karl Michael Höferl" userId="544d2ce1-0a3b-4706-9dfd-c6d69d0e3c8e" providerId="ADAL" clId="{16624F7C-58B8-4972-AE2D-5E0F42A4CB20}" dt="2024-11-21T11:34:23.341" v="1128" actId="478"/>
          <ac:spMkLst>
            <pc:docMk/>
            <pc:sldMk cId="2140866863" sldId="1109"/>
            <ac:spMk id="6" creationId="{3B290120-2032-E94D-A235-DA58BB26EE0D}"/>
          </ac:spMkLst>
        </pc:spChg>
        <pc:spChg chg="mod">
          <ac:chgData name="Karl Michael Höferl" userId="544d2ce1-0a3b-4706-9dfd-c6d69d0e3c8e" providerId="ADAL" clId="{16624F7C-58B8-4972-AE2D-5E0F42A4CB20}" dt="2024-11-21T11:34:52.694" v="1267" actId="790"/>
          <ac:spMkLst>
            <pc:docMk/>
            <pc:sldMk cId="2140866863" sldId="1109"/>
            <ac:spMk id="7" creationId="{6D48265A-96F2-9C87-84B5-596060FF0E80}"/>
          </ac:spMkLst>
        </pc:spChg>
      </pc:sldChg>
      <pc:sldChg chg="modSp mod">
        <pc:chgData name="Karl Michael Höferl" userId="544d2ce1-0a3b-4706-9dfd-c6d69d0e3c8e" providerId="ADAL" clId="{16624F7C-58B8-4972-AE2D-5E0F42A4CB20}" dt="2024-11-21T11:34:52.778" v="1397" actId="790"/>
        <pc:sldMkLst>
          <pc:docMk/>
          <pc:sldMk cId="3814235950" sldId="1110"/>
        </pc:sldMkLst>
        <pc:spChg chg="mod">
          <ac:chgData name="Karl Michael Höferl" userId="544d2ce1-0a3b-4706-9dfd-c6d69d0e3c8e" providerId="ADAL" clId="{16624F7C-58B8-4972-AE2D-5E0F42A4CB20}" dt="2024-11-21T11:34:52.777" v="1396" actId="790"/>
          <ac:spMkLst>
            <pc:docMk/>
            <pc:sldMk cId="3814235950" sldId="1110"/>
            <ac:spMk id="2" creationId="{0EB3363A-D7B1-3A7A-DB8C-E2BF875193A7}"/>
          </ac:spMkLst>
        </pc:spChg>
        <pc:spChg chg="mod">
          <ac:chgData name="Karl Michael Höferl" userId="544d2ce1-0a3b-4706-9dfd-c6d69d0e3c8e" providerId="ADAL" clId="{16624F7C-58B8-4972-AE2D-5E0F42A4CB20}" dt="2024-11-21T11:34:52.778" v="1397" actId="790"/>
          <ac:spMkLst>
            <pc:docMk/>
            <pc:sldMk cId="3814235950" sldId="1110"/>
            <ac:spMk id="6" creationId="{3B290120-2032-E94D-A235-DA58BB26EE0D}"/>
          </ac:spMkLst>
        </pc:spChg>
        <pc:spChg chg="mod">
          <ac:chgData name="Karl Michael Höferl" userId="544d2ce1-0a3b-4706-9dfd-c6d69d0e3c8e" providerId="ADAL" clId="{16624F7C-58B8-4972-AE2D-5E0F42A4CB20}" dt="2024-11-21T11:34:52.777" v="1395" actId="790"/>
          <ac:spMkLst>
            <pc:docMk/>
            <pc:sldMk cId="3814235950" sldId="1110"/>
            <ac:spMk id="7" creationId="{6D48265A-96F2-9C87-84B5-596060FF0E80}"/>
          </ac:spMkLst>
        </pc:spChg>
      </pc:sldChg>
      <pc:sldChg chg="modSp mod">
        <pc:chgData name="Karl Michael Höferl" userId="544d2ce1-0a3b-4706-9dfd-c6d69d0e3c8e" providerId="ADAL" clId="{16624F7C-58B8-4972-AE2D-5E0F42A4CB20}" dt="2024-11-21T11:34:52.773" v="1389" actId="790"/>
        <pc:sldMkLst>
          <pc:docMk/>
          <pc:sldMk cId="3644623432" sldId="1111"/>
        </pc:sldMkLst>
        <pc:spChg chg="mod">
          <ac:chgData name="Karl Michael Höferl" userId="544d2ce1-0a3b-4706-9dfd-c6d69d0e3c8e" providerId="ADAL" clId="{16624F7C-58B8-4972-AE2D-5E0F42A4CB20}" dt="2024-11-21T11:34:52.771" v="1386" actId="790"/>
          <ac:spMkLst>
            <pc:docMk/>
            <pc:sldMk cId="3644623432" sldId="1111"/>
            <ac:spMk id="2" creationId="{004B7915-F14C-AE45-E6CD-D865FBC3D341}"/>
          </ac:spMkLst>
        </pc:spChg>
        <pc:spChg chg="mod">
          <ac:chgData name="Karl Michael Höferl" userId="544d2ce1-0a3b-4706-9dfd-c6d69d0e3c8e" providerId="ADAL" clId="{16624F7C-58B8-4972-AE2D-5E0F42A4CB20}" dt="2024-11-21T11:34:52.772" v="1387" actId="790"/>
          <ac:spMkLst>
            <pc:docMk/>
            <pc:sldMk cId="3644623432" sldId="1111"/>
            <ac:spMk id="3" creationId="{DE81A647-A9C5-1CF9-153A-2433A4840B19}"/>
          </ac:spMkLst>
        </pc:spChg>
        <pc:spChg chg="mod">
          <ac:chgData name="Karl Michael Höferl" userId="544d2ce1-0a3b-4706-9dfd-c6d69d0e3c8e" providerId="ADAL" clId="{16624F7C-58B8-4972-AE2D-5E0F42A4CB20}" dt="2024-11-21T11:34:52.773" v="1388" actId="790"/>
          <ac:spMkLst>
            <pc:docMk/>
            <pc:sldMk cId="3644623432" sldId="1111"/>
            <ac:spMk id="5" creationId="{5AF7FE48-E92C-0EFE-B4E1-3EAA68256399}"/>
          </ac:spMkLst>
        </pc:spChg>
        <pc:spChg chg="mod">
          <ac:chgData name="Karl Michael Höferl" userId="544d2ce1-0a3b-4706-9dfd-c6d69d0e3c8e" providerId="ADAL" clId="{16624F7C-58B8-4972-AE2D-5E0F42A4CB20}" dt="2024-11-21T11:34:52.773" v="1389" actId="790"/>
          <ac:spMkLst>
            <pc:docMk/>
            <pc:sldMk cId="3644623432" sldId="1111"/>
            <ac:spMk id="6" creationId="{86EF94CB-EE01-F34D-42CF-05301C7585A6}"/>
          </ac:spMkLst>
        </pc:spChg>
      </pc:sldChg>
      <pc:sldChg chg="modSp mod">
        <pc:chgData name="Karl Michael Höferl" userId="544d2ce1-0a3b-4706-9dfd-c6d69d0e3c8e" providerId="ADAL" clId="{16624F7C-58B8-4972-AE2D-5E0F42A4CB20}" dt="2024-11-21T11:34:52.770" v="1385" actId="790"/>
        <pc:sldMkLst>
          <pc:docMk/>
          <pc:sldMk cId="2024833635" sldId="1112"/>
        </pc:sldMkLst>
        <pc:spChg chg="mod">
          <ac:chgData name="Karl Michael Höferl" userId="544d2ce1-0a3b-4706-9dfd-c6d69d0e3c8e" providerId="ADAL" clId="{16624F7C-58B8-4972-AE2D-5E0F42A4CB20}" dt="2024-11-21T11:34:52.769" v="1382" actId="790"/>
          <ac:spMkLst>
            <pc:docMk/>
            <pc:sldMk cId="2024833635" sldId="1112"/>
            <ac:spMk id="3" creationId="{0E4E05B5-4D18-C31E-3757-B4EC9A576F7A}"/>
          </ac:spMkLst>
        </pc:spChg>
        <pc:spChg chg="mod">
          <ac:chgData name="Karl Michael Höferl" userId="544d2ce1-0a3b-4706-9dfd-c6d69d0e3c8e" providerId="ADAL" clId="{16624F7C-58B8-4972-AE2D-5E0F42A4CB20}" dt="2024-11-21T11:34:52.769" v="1383" actId="790"/>
          <ac:spMkLst>
            <pc:docMk/>
            <pc:sldMk cId="2024833635" sldId="1112"/>
            <ac:spMk id="5" creationId="{00D0E3BB-07B0-C686-2326-FB668DAA0458}"/>
          </ac:spMkLst>
        </pc:spChg>
        <pc:spChg chg="mod">
          <ac:chgData name="Karl Michael Höferl" userId="544d2ce1-0a3b-4706-9dfd-c6d69d0e3c8e" providerId="ADAL" clId="{16624F7C-58B8-4972-AE2D-5E0F42A4CB20}" dt="2024-11-21T11:34:52.770" v="1384" actId="790"/>
          <ac:spMkLst>
            <pc:docMk/>
            <pc:sldMk cId="2024833635" sldId="1112"/>
            <ac:spMk id="6" creationId="{6278C435-99BC-FD8E-92A5-1CC8DE003CF5}"/>
          </ac:spMkLst>
        </pc:spChg>
        <pc:spChg chg="mod">
          <ac:chgData name="Karl Michael Höferl" userId="544d2ce1-0a3b-4706-9dfd-c6d69d0e3c8e" providerId="ADAL" clId="{16624F7C-58B8-4972-AE2D-5E0F42A4CB20}" dt="2024-11-21T11:34:52.770" v="1385" actId="790"/>
          <ac:spMkLst>
            <pc:docMk/>
            <pc:sldMk cId="2024833635" sldId="1112"/>
            <ac:spMk id="7" creationId="{CBE6E4F9-4F2D-C6C4-4C79-608B2D06344F}"/>
          </ac:spMkLst>
        </pc:spChg>
      </pc:sldChg>
      <pc:sldChg chg="del">
        <pc:chgData name="Karl Michael Höferl" userId="544d2ce1-0a3b-4706-9dfd-c6d69d0e3c8e" providerId="ADAL" clId="{16624F7C-58B8-4972-AE2D-5E0F42A4CB20}" dt="2024-11-21T09:51:32.567" v="379" actId="18676"/>
        <pc:sldMkLst>
          <pc:docMk/>
          <pc:sldMk cId="2901484923" sldId="1113"/>
        </pc:sldMkLst>
      </pc:sldChg>
      <pc:sldChg chg="modSp mod">
        <pc:chgData name="Karl Michael Höferl" userId="544d2ce1-0a3b-4706-9dfd-c6d69d0e3c8e" providerId="ADAL" clId="{16624F7C-58B8-4972-AE2D-5E0F42A4CB20}" dt="2024-11-21T11:34:52.792" v="1416" actId="790"/>
        <pc:sldMkLst>
          <pc:docMk/>
          <pc:sldMk cId="2298719678" sldId="1114"/>
        </pc:sldMkLst>
        <pc:spChg chg="mod">
          <ac:chgData name="Karl Michael Höferl" userId="544d2ce1-0a3b-4706-9dfd-c6d69d0e3c8e" providerId="ADAL" clId="{16624F7C-58B8-4972-AE2D-5E0F42A4CB20}" dt="2024-11-21T11:34:52.789" v="1412" actId="790"/>
          <ac:spMkLst>
            <pc:docMk/>
            <pc:sldMk cId="2298719678" sldId="1114"/>
            <ac:spMk id="2" creationId="{556DDFB3-69CD-55F2-F178-87E8CB55961E}"/>
          </ac:spMkLst>
        </pc:spChg>
        <pc:spChg chg="mod">
          <ac:chgData name="Karl Michael Höferl" userId="544d2ce1-0a3b-4706-9dfd-c6d69d0e3c8e" providerId="ADAL" clId="{16624F7C-58B8-4972-AE2D-5E0F42A4CB20}" dt="2024-11-21T11:34:52.789" v="1413" actId="790"/>
          <ac:spMkLst>
            <pc:docMk/>
            <pc:sldMk cId="2298719678" sldId="1114"/>
            <ac:spMk id="3" creationId="{A8876C7B-736B-3498-8ECA-8A5600B5073E}"/>
          </ac:spMkLst>
        </pc:spChg>
        <pc:spChg chg="mod">
          <ac:chgData name="Karl Michael Höferl" userId="544d2ce1-0a3b-4706-9dfd-c6d69d0e3c8e" providerId="ADAL" clId="{16624F7C-58B8-4972-AE2D-5E0F42A4CB20}" dt="2024-11-21T11:34:52.791" v="1414" actId="790"/>
          <ac:spMkLst>
            <pc:docMk/>
            <pc:sldMk cId="2298719678" sldId="1114"/>
            <ac:spMk id="4" creationId="{4A7BAF23-5BFE-9A55-43E0-1487124AD559}"/>
          </ac:spMkLst>
        </pc:spChg>
        <pc:spChg chg="mod">
          <ac:chgData name="Karl Michael Höferl" userId="544d2ce1-0a3b-4706-9dfd-c6d69d0e3c8e" providerId="ADAL" clId="{16624F7C-58B8-4972-AE2D-5E0F42A4CB20}" dt="2024-11-21T11:34:52.791" v="1415" actId="790"/>
          <ac:spMkLst>
            <pc:docMk/>
            <pc:sldMk cId="2298719678" sldId="1114"/>
            <ac:spMk id="5" creationId="{E481E298-1A21-773D-C324-C1842B2DD027}"/>
          </ac:spMkLst>
        </pc:spChg>
        <pc:spChg chg="mod">
          <ac:chgData name="Karl Michael Höferl" userId="544d2ce1-0a3b-4706-9dfd-c6d69d0e3c8e" providerId="ADAL" clId="{16624F7C-58B8-4972-AE2D-5E0F42A4CB20}" dt="2024-11-21T11:34:52.792" v="1416" actId="790"/>
          <ac:spMkLst>
            <pc:docMk/>
            <pc:sldMk cId="2298719678" sldId="1114"/>
            <ac:spMk id="6" creationId="{715648D4-620F-968B-BB47-6DF61EF911BD}"/>
          </ac:spMkLst>
        </pc:spChg>
      </pc:sldChg>
      <pc:sldChg chg="modSp mod">
        <pc:chgData name="Karl Michael Höferl" userId="544d2ce1-0a3b-4706-9dfd-c6d69d0e3c8e" providerId="ADAL" clId="{16624F7C-58B8-4972-AE2D-5E0F42A4CB20}" dt="2024-11-21T11:34:52.797" v="1421" actId="790"/>
        <pc:sldMkLst>
          <pc:docMk/>
          <pc:sldMk cId="1396349005" sldId="1115"/>
        </pc:sldMkLst>
        <pc:spChg chg="mod">
          <ac:chgData name="Karl Michael Höferl" userId="544d2ce1-0a3b-4706-9dfd-c6d69d0e3c8e" providerId="ADAL" clId="{16624F7C-58B8-4972-AE2D-5E0F42A4CB20}" dt="2024-11-21T11:34:52.792" v="1417" actId="790"/>
          <ac:spMkLst>
            <pc:docMk/>
            <pc:sldMk cId="1396349005" sldId="1115"/>
            <ac:spMk id="2" creationId="{556DDFB3-69CD-55F2-F178-87E8CB55961E}"/>
          </ac:spMkLst>
        </pc:spChg>
        <pc:spChg chg="mod">
          <ac:chgData name="Karl Michael Höferl" userId="544d2ce1-0a3b-4706-9dfd-c6d69d0e3c8e" providerId="ADAL" clId="{16624F7C-58B8-4972-AE2D-5E0F42A4CB20}" dt="2024-11-21T11:34:52.794" v="1418" actId="790"/>
          <ac:spMkLst>
            <pc:docMk/>
            <pc:sldMk cId="1396349005" sldId="1115"/>
            <ac:spMk id="3" creationId="{A8876C7B-736B-3498-8ECA-8A5600B5073E}"/>
          </ac:spMkLst>
        </pc:spChg>
        <pc:spChg chg="mod">
          <ac:chgData name="Karl Michael Höferl" userId="544d2ce1-0a3b-4706-9dfd-c6d69d0e3c8e" providerId="ADAL" clId="{16624F7C-58B8-4972-AE2D-5E0F42A4CB20}" dt="2024-11-21T11:34:52.796" v="1419" actId="790"/>
          <ac:spMkLst>
            <pc:docMk/>
            <pc:sldMk cId="1396349005" sldId="1115"/>
            <ac:spMk id="4" creationId="{4A7BAF23-5BFE-9A55-43E0-1487124AD559}"/>
          </ac:spMkLst>
        </pc:spChg>
        <pc:spChg chg="mod">
          <ac:chgData name="Karl Michael Höferl" userId="544d2ce1-0a3b-4706-9dfd-c6d69d0e3c8e" providerId="ADAL" clId="{16624F7C-58B8-4972-AE2D-5E0F42A4CB20}" dt="2024-11-21T11:34:52.796" v="1420" actId="790"/>
          <ac:spMkLst>
            <pc:docMk/>
            <pc:sldMk cId="1396349005" sldId="1115"/>
            <ac:spMk id="5" creationId="{E481E298-1A21-773D-C324-C1842B2DD027}"/>
          </ac:spMkLst>
        </pc:spChg>
        <pc:spChg chg="mod">
          <ac:chgData name="Karl Michael Höferl" userId="544d2ce1-0a3b-4706-9dfd-c6d69d0e3c8e" providerId="ADAL" clId="{16624F7C-58B8-4972-AE2D-5E0F42A4CB20}" dt="2024-11-21T11:34:52.797" v="1421" actId="790"/>
          <ac:spMkLst>
            <pc:docMk/>
            <pc:sldMk cId="1396349005" sldId="1115"/>
            <ac:spMk id="6" creationId="{715648D4-620F-968B-BB47-6DF61EF911BD}"/>
          </ac:spMkLst>
        </pc:spChg>
      </pc:sldChg>
      <pc:sldChg chg="modSp mod">
        <pc:chgData name="Karl Michael Höferl" userId="544d2ce1-0a3b-4706-9dfd-c6d69d0e3c8e" providerId="ADAL" clId="{16624F7C-58B8-4972-AE2D-5E0F42A4CB20}" dt="2024-11-21T11:34:52.803" v="1426" actId="790"/>
        <pc:sldMkLst>
          <pc:docMk/>
          <pc:sldMk cId="784999135" sldId="1117"/>
        </pc:sldMkLst>
        <pc:spChg chg="mod">
          <ac:chgData name="Karl Michael Höferl" userId="544d2ce1-0a3b-4706-9dfd-c6d69d0e3c8e" providerId="ADAL" clId="{16624F7C-58B8-4972-AE2D-5E0F42A4CB20}" dt="2024-11-21T11:34:52.798" v="1422" actId="790"/>
          <ac:spMkLst>
            <pc:docMk/>
            <pc:sldMk cId="784999135" sldId="1117"/>
            <ac:spMk id="2" creationId="{556DDFB3-69CD-55F2-F178-87E8CB55961E}"/>
          </ac:spMkLst>
        </pc:spChg>
        <pc:spChg chg="mod">
          <ac:chgData name="Karl Michael Höferl" userId="544d2ce1-0a3b-4706-9dfd-c6d69d0e3c8e" providerId="ADAL" clId="{16624F7C-58B8-4972-AE2D-5E0F42A4CB20}" dt="2024-11-21T11:34:52.798" v="1423" actId="790"/>
          <ac:spMkLst>
            <pc:docMk/>
            <pc:sldMk cId="784999135" sldId="1117"/>
            <ac:spMk id="3" creationId="{A8876C7B-736B-3498-8ECA-8A5600B5073E}"/>
          </ac:spMkLst>
        </pc:spChg>
        <pc:spChg chg="mod">
          <ac:chgData name="Karl Michael Höferl" userId="544d2ce1-0a3b-4706-9dfd-c6d69d0e3c8e" providerId="ADAL" clId="{16624F7C-58B8-4972-AE2D-5E0F42A4CB20}" dt="2024-11-21T11:34:52.801" v="1424" actId="790"/>
          <ac:spMkLst>
            <pc:docMk/>
            <pc:sldMk cId="784999135" sldId="1117"/>
            <ac:spMk id="4" creationId="{4A7BAF23-5BFE-9A55-43E0-1487124AD559}"/>
          </ac:spMkLst>
        </pc:spChg>
        <pc:spChg chg="mod">
          <ac:chgData name="Karl Michael Höferl" userId="544d2ce1-0a3b-4706-9dfd-c6d69d0e3c8e" providerId="ADAL" clId="{16624F7C-58B8-4972-AE2D-5E0F42A4CB20}" dt="2024-11-21T11:34:52.802" v="1425" actId="790"/>
          <ac:spMkLst>
            <pc:docMk/>
            <pc:sldMk cId="784999135" sldId="1117"/>
            <ac:spMk id="5" creationId="{E481E298-1A21-773D-C324-C1842B2DD027}"/>
          </ac:spMkLst>
        </pc:spChg>
        <pc:spChg chg="mod">
          <ac:chgData name="Karl Michael Höferl" userId="544d2ce1-0a3b-4706-9dfd-c6d69d0e3c8e" providerId="ADAL" clId="{16624F7C-58B8-4972-AE2D-5E0F42A4CB20}" dt="2024-11-21T11:34:52.803" v="1426" actId="790"/>
          <ac:spMkLst>
            <pc:docMk/>
            <pc:sldMk cId="784999135" sldId="1117"/>
            <ac:spMk id="6" creationId="{715648D4-620F-968B-BB47-6DF61EF911BD}"/>
          </ac:spMkLst>
        </pc:spChg>
      </pc:sldChg>
      <pc:sldChg chg="modSp mod">
        <pc:chgData name="Karl Michael Höferl" userId="544d2ce1-0a3b-4706-9dfd-c6d69d0e3c8e" providerId="ADAL" clId="{16624F7C-58B8-4972-AE2D-5E0F42A4CB20}" dt="2024-11-21T11:34:52.805" v="1430" actId="790"/>
        <pc:sldMkLst>
          <pc:docMk/>
          <pc:sldMk cId="1534246116" sldId="1118"/>
        </pc:sldMkLst>
        <pc:spChg chg="mod">
          <ac:chgData name="Karl Michael Höferl" userId="544d2ce1-0a3b-4706-9dfd-c6d69d0e3c8e" providerId="ADAL" clId="{16624F7C-58B8-4972-AE2D-5E0F42A4CB20}" dt="2024-11-21T11:34:52.803" v="1427" actId="790"/>
          <ac:spMkLst>
            <pc:docMk/>
            <pc:sldMk cId="1534246116" sldId="1118"/>
            <ac:spMk id="2" creationId="{556DDFB3-69CD-55F2-F178-87E8CB55961E}"/>
          </ac:spMkLst>
        </pc:spChg>
        <pc:spChg chg="mod">
          <ac:chgData name="Karl Michael Höferl" userId="544d2ce1-0a3b-4706-9dfd-c6d69d0e3c8e" providerId="ADAL" clId="{16624F7C-58B8-4972-AE2D-5E0F42A4CB20}" dt="2024-11-21T11:34:52.804" v="1428" actId="790"/>
          <ac:spMkLst>
            <pc:docMk/>
            <pc:sldMk cId="1534246116" sldId="1118"/>
            <ac:spMk id="3" creationId="{A8876C7B-736B-3498-8ECA-8A5600B5073E}"/>
          </ac:spMkLst>
        </pc:spChg>
        <pc:spChg chg="mod">
          <ac:chgData name="Karl Michael Höferl" userId="544d2ce1-0a3b-4706-9dfd-c6d69d0e3c8e" providerId="ADAL" clId="{16624F7C-58B8-4972-AE2D-5E0F42A4CB20}" dt="2024-11-21T11:34:52.805" v="1429" actId="790"/>
          <ac:spMkLst>
            <pc:docMk/>
            <pc:sldMk cId="1534246116" sldId="1118"/>
            <ac:spMk id="5" creationId="{E481E298-1A21-773D-C324-C1842B2DD027}"/>
          </ac:spMkLst>
        </pc:spChg>
        <pc:spChg chg="mod">
          <ac:chgData name="Karl Michael Höferl" userId="544d2ce1-0a3b-4706-9dfd-c6d69d0e3c8e" providerId="ADAL" clId="{16624F7C-58B8-4972-AE2D-5E0F42A4CB20}" dt="2024-11-21T11:34:52.805" v="1430" actId="790"/>
          <ac:spMkLst>
            <pc:docMk/>
            <pc:sldMk cId="1534246116" sldId="1118"/>
            <ac:spMk id="6" creationId="{715648D4-620F-968B-BB47-6DF61EF911BD}"/>
          </ac:spMkLst>
        </pc:spChg>
      </pc:sldChg>
      <pc:sldChg chg="del">
        <pc:chgData name="Karl Michael Höferl" userId="544d2ce1-0a3b-4706-9dfd-c6d69d0e3c8e" providerId="ADAL" clId="{16624F7C-58B8-4972-AE2D-5E0F42A4CB20}" dt="2024-11-21T11:02:16.202" v="877" actId="47"/>
        <pc:sldMkLst>
          <pc:docMk/>
          <pc:sldMk cId="3065437408" sldId="1119"/>
        </pc:sldMkLst>
      </pc:sldChg>
      <pc:sldChg chg="modSp mod ord">
        <pc:chgData name="Karl Michael Höferl" userId="544d2ce1-0a3b-4706-9dfd-c6d69d0e3c8e" providerId="ADAL" clId="{16624F7C-58B8-4972-AE2D-5E0F42A4CB20}" dt="2024-12-04T10:13:02.096" v="3907"/>
        <pc:sldMkLst>
          <pc:docMk/>
          <pc:sldMk cId="3337525493" sldId="1120"/>
        </pc:sldMkLst>
        <pc:spChg chg="mod">
          <ac:chgData name="Karl Michael Höferl" userId="544d2ce1-0a3b-4706-9dfd-c6d69d0e3c8e" providerId="ADAL" clId="{16624F7C-58B8-4972-AE2D-5E0F42A4CB20}" dt="2024-11-21T11:34:52.785" v="1407" actId="790"/>
          <ac:spMkLst>
            <pc:docMk/>
            <pc:sldMk cId="3337525493" sldId="1120"/>
            <ac:spMk id="2" creationId="{D8CBF39C-1D55-0307-02D5-B75A6ED457A0}"/>
          </ac:spMkLst>
        </pc:spChg>
        <pc:spChg chg="mod">
          <ac:chgData name="Karl Michael Höferl" userId="544d2ce1-0a3b-4706-9dfd-c6d69d0e3c8e" providerId="ADAL" clId="{16624F7C-58B8-4972-AE2D-5E0F42A4CB20}" dt="2024-11-21T11:34:52.786" v="1408" actId="790"/>
          <ac:spMkLst>
            <pc:docMk/>
            <pc:sldMk cId="3337525493" sldId="1120"/>
            <ac:spMk id="3" creationId="{A1ABA8DC-FD4A-DFD4-FB58-595C6C2E92C8}"/>
          </ac:spMkLst>
        </pc:spChg>
        <pc:spChg chg="mod">
          <ac:chgData name="Karl Michael Höferl" userId="544d2ce1-0a3b-4706-9dfd-c6d69d0e3c8e" providerId="ADAL" clId="{16624F7C-58B8-4972-AE2D-5E0F42A4CB20}" dt="2024-11-21T11:34:52.787" v="1409" actId="790"/>
          <ac:spMkLst>
            <pc:docMk/>
            <pc:sldMk cId="3337525493" sldId="1120"/>
            <ac:spMk id="4" creationId="{22DB6634-08CD-E73D-E3A9-C8D3F33F9BA1}"/>
          </ac:spMkLst>
        </pc:spChg>
        <pc:spChg chg="mod">
          <ac:chgData name="Karl Michael Höferl" userId="544d2ce1-0a3b-4706-9dfd-c6d69d0e3c8e" providerId="ADAL" clId="{16624F7C-58B8-4972-AE2D-5E0F42A4CB20}" dt="2024-11-21T11:34:52.788" v="1410" actId="790"/>
          <ac:spMkLst>
            <pc:docMk/>
            <pc:sldMk cId="3337525493" sldId="1120"/>
            <ac:spMk id="5" creationId="{CE59E273-9C57-FC47-3D59-EC1E40E8C917}"/>
          </ac:spMkLst>
        </pc:spChg>
        <pc:spChg chg="mod">
          <ac:chgData name="Karl Michael Höferl" userId="544d2ce1-0a3b-4706-9dfd-c6d69d0e3c8e" providerId="ADAL" clId="{16624F7C-58B8-4972-AE2D-5E0F42A4CB20}" dt="2024-11-21T11:34:52.788" v="1411" actId="790"/>
          <ac:spMkLst>
            <pc:docMk/>
            <pc:sldMk cId="3337525493" sldId="1120"/>
            <ac:spMk id="6" creationId="{8B2D6275-05E1-604A-E194-DFA53C87E841}"/>
          </ac:spMkLst>
        </pc:spChg>
      </pc:sldChg>
      <pc:sldChg chg="modSp mod">
        <pc:chgData name="Karl Michael Höferl" userId="544d2ce1-0a3b-4706-9dfd-c6d69d0e3c8e" providerId="ADAL" clId="{16624F7C-58B8-4972-AE2D-5E0F42A4CB20}" dt="2024-11-21T11:34:52.813" v="1435" actId="790"/>
        <pc:sldMkLst>
          <pc:docMk/>
          <pc:sldMk cId="1298630083" sldId="1121"/>
        </pc:sldMkLst>
        <pc:spChg chg="mod">
          <ac:chgData name="Karl Michael Höferl" userId="544d2ce1-0a3b-4706-9dfd-c6d69d0e3c8e" providerId="ADAL" clId="{16624F7C-58B8-4972-AE2D-5E0F42A4CB20}" dt="2024-11-21T11:34:52.806" v="1431" actId="790"/>
          <ac:spMkLst>
            <pc:docMk/>
            <pc:sldMk cId="1298630083" sldId="1121"/>
            <ac:spMk id="2" creationId="{D8CBF39C-1D55-0307-02D5-B75A6ED457A0}"/>
          </ac:spMkLst>
        </pc:spChg>
        <pc:spChg chg="mod">
          <ac:chgData name="Karl Michael Höferl" userId="544d2ce1-0a3b-4706-9dfd-c6d69d0e3c8e" providerId="ADAL" clId="{16624F7C-58B8-4972-AE2D-5E0F42A4CB20}" dt="2024-11-21T11:34:52.807" v="1432" actId="790"/>
          <ac:spMkLst>
            <pc:docMk/>
            <pc:sldMk cId="1298630083" sldId="1121"/>
            <ac:spMk id="3" creationId="{A1ABA8DC-FD4A-DFD4-FB58-595C6C2E92C8}"/>
          </ac:spMkLst>
        </pc:spChg>
        <pc:spChg chg="mod">
          <ac:chgData name="Karl Michael Höferl" userId="544d2ce1-0a3b-4706-9dfd-c6d69d0e3c8e" providerId="ADAL" clId="{16624F7C-58B8-4972-AE2D-5E0F42A4CB20}" dt="2024-11-21T11:34:52.812" v="1433" actId="790"/>
          <ac:spMkLst>
            <pc:docMk/>
            <pc:sldMk cId="1298630083" sldId="1121"/>
            <ac:spMk id="4" creationId="{22DB6634-08CD-E73D-E3A9-C8D3F33F9BA1}"/>
          </ac:spMkLst>
        </pc:spChg>
        <pc:spChg chg="mod">
          <ac:chgData name="Karl Michael Höferl" userId="544d2ce1-0a3b-4706-9dfd-c6d69d0e3c8e" providerId="ADAL" clId="{16624F7C-58B8-4972-AE2D-5E0F42A4CB20}" dt="2024-11-21T11:34:52.812" v="1434" actId="790"/>
          <ac:spMkLst>
            <pc:docMk/>
            <pc:sldMk cId="1298630083" sldId="1121"/>
            <ac:spMk id="5" creationId="{CE59E273-9C57-FC47-3D59-EC1E40E8C917}"/>
          </ac:spMkLst>
        </pc:spChg>
        <pc:spChg chg="mod">
          <ac:chgData name="Karl Michael Höferl" userId="544d2ce1-0a3b-4706-9dfd-c6d69d0e3c8e" providerId="ADAL" clId="{16624F7C-58B8-4972-AE2D-5E0F42A4CB20}" dt="2024-11-21T11:34:52.813" v="1435" actId="790"/>
          <ac:spMkLst>
            <pc:docMk/>
            <pc:sldMk cId="1298630083" sldId="1121"/>
            <ac:spMk id="6" creationId="{8B2D6275-05E1-604A-E194-DFA53C87E841}"/>
          </ac:spMkLst>
        </pc:spChg>
      </pc:sldChg>
      <pc:sldChg chg="modSp del mod">
        <pc:chgData name="Karl Michael Höferl" userId="544d2ce1-0a3b-4706-9dfd-c6d69d0e3c8e" providerId="ADAL" clId="{16624F7C-58B8-4972-AE2D-5E0F42A4CB20}" dt="2024-12-04T10:12:36.740" v="3900" actId="2696"/>
        <pc:sldMkLst>
          <pc:docMk/>
          <pc:sldMk cId="1091924027" sldId="1122"/>
        </pc:sldMkLst>
        <pc:spChg chg="mod">
          <ac:chgData name="Karl Michael Höferl" userId="544d2ce1-0a3b-4706-9dfd-c6d69d0e3c8e" providerId="ADAL" clId="{16624F7C-58B8-4972-AE2D-5E0F42A4CB20}" dt="2024-11-21T11:34:52.821" v="1445" actId="790"/>
          <ac:spMkLst>
            <pc:docMk/>
            <pc:sldMk cId="1091924027" sldId="1122"/>
            <ac:spMk id="2" creationId="{5DB73EB3-EE18-66C2-44E2-E02C3B7EF42D}"/>
          </ac:spMkLst>
        </pc:spChg>
        <pc:spChg chg="mod">
          <ac:chgData name="Karl Michael Höferl" userId="544d2ce1-0a3b-4706-9dfd-c6d69d0e3c8e" providerId="ADAL" clId="{16624F7C-58B8-4972-AE2D-5E0F42A4CB20}" dt="2024-11-21T11:34:52.822" v="1446" actId="790"/>
          <ac:spMkLst>
            <pc:docMk/>
            <pc:sldMk cId="1091924027" sldId="1122"/>
            <ac:spMk id="3" creationId="{6621DCD5-E99A-D8A2-BA81-9A51A0597F34}"/>
          </ac:spMkLst>
        </pc:spChg>
        <pc:spChg chg="mod">
          <ac:chgData name="Karl Michael Höferl" userId="544d2ce1-0a3b-4706-9dfd-c6d69d0e3c8e" providerId="ADAL" clId="{16624F7C-58B8-4972-AE2D-5E0F42A4CB20}" dt="2024-11-21T11:34:52.823" v="1447" actId="790"/>
          <ac:spMkLst>
            <pc:docMk/>
            <pc:sldMk cId="1091924027" sldId="1122"/>
            <ac:spMk id="5" creationId="{72CCECB6-4139-14F0-283E-4B23E372C492}"/>
          </ac:spMkLst>
        </pc:spChg>
        <pc:spChg chg="mod">
          <ac:chgData name="Karl Michael Höferl" userId="544d2ce1-0a3b-4706-9dfd-c6d69d0e3c8e" providerId="ADAL" clId="{16624F7C-58B8-4972-AE2D-5E0F42A4CB20}" dt="2024-11-21T11:34:52.823" v="1448" actId="790"/>
          <ac:spMkLst>
            <pc:docMk/>
            <pc:sldMk cId="1091924027" sldId="1122"/>
            <ac:spMk id="6" creationId="{CB747EDF-7116-D98F-84D3-695F69BD14DC}"/>
          </ac:spMkLst>
        </pc:spChg>
      </pc:sldChg>
      <pc:sldChg chg="add mod modShow">
        <pc:chgData name="Karl Michael Höferl" userId="544d2ce1-0a3b-4706-9dfd-c6d69d0e3c8e" providerId="ADAL" clId="{16624F7C-58B8-4972-AE2D-5E0F42A4CB20}" dt="2024-12-06T08:44:17.548" v="4718" actId="729"/>
        <pc:sldMkLst>
          <pc:docMk/>
          <pc:sldMk cId="2588126536" sldId="1122"/>
        </pc:sldMkLst>
      </pc:sldChg>
      <pc:sldChg chg="addSp delSp modSp new mod">
        <pc:chgData name="Karl Michael Höferl" userId="544d2ce1-0a3b-4706-9dfd-c6d69d0e3c8e" providerId="ADAL" clId="{16624F7C-58B8-4972-AE2D-5E0F42A4CB20}" dt="2024-11-21T11:34:52.748" v="1346" actId="790"/>
        <pc:sldMkLst>
          <pc:docMk/>
          <pc:sldMk cId="3149958141" sldId="1123"/>
        </pc:sldMkLst>
        <pc:spChg chg="mod">
          <ac:chgData name="Karl Michael Höferl" userId="544d2ce1-0a3b-4706-9dfd-c6d69d0e3c8e" providerId="ADAL" clId="{16624F7C-58B8-4972-AE2D-5E0F42A4CB20}" dt="2024-11-21T11:34:52.746" v="1342" actId="790"/>
          <ac:spMkLst>
            <pc:docMk/>
            <pc:sldMk cId="3149958141" sldId="1123"/>
            <ac:spMk id="2" creationId="{9F5891BE-798B-CF60-3B3C-30DEF454C0E7}"/>
          </ac:spMkLst>
        </pc:spChg>
        <pc:spChg chg="mod">
          <ac:chgData name="Karl Michael Höferl" userId="544d2ce1-0a3b-4706-9dfd-c6d69d0e3c8e" providerId="ADAL" clId="{16624F7C-58B8-4972-AE2D-5E0F42A4CB20}" dt="2024-11-21T11:34:52.746" v="1343" actId="790"/>
          <ac:spMkLst>
            <pc:docMk/>
            <pc:sldMk cId="3149958141" sldId="1123"/>
            <ac:spMk id="3" creationId="{A05F959D-7466-1775-B2A9-D459CE8E7F43}"/>
          </ac:spMkLst>
        </pc:spChg>
        <pc:spChg chg="del">
          <ac:chgData name="Karl Michael Höferl" userId="544d2ce1-0a3b-4706-9dfd-c6d69d0e3c8e" providerId="ADAL" clId="{16624F7C-58B8-4972-AE2D-5E0F42A4CB20}" dt="2024-11-21T08:53:39.854" v="12"/>
          <ac:spMkLst>
            <pc:docMk/>
            <pc:sldMk cId="3149958141" sldId="1123"/>
            <ac:spMk id="4" creationId="{ED17D1E3-73B3-20F4-E4C7-62C002F0C1F3}"/>
          </ac:spMkLst>
        </pc:spChg>
        <pc:spChg chg="mod">
          <ac:chgData name="Karl Michael Höferl" userId="544d2ce1-0a3b-4706-9dfd-c6d69d0e3c8e" providerId="ADAL" clId="{16624F7C-58B8-4972-AE2D-5E0F42A4CB20}" dt="2024-11-21T11:34:52.747" v="1344" actId="790"/>
          <ac:spMkLst>
            <pc:docMk/>
            <pc:sldMk cId="3149958141" sldId="1123"/>
            <ac:spMk id="5" creationId="{59D4BB03-117C-CB94-A77F-C93A60A5B000}"/>
          </ac:spMkLst>
        </pc:spChg>
        <pc:spChg chg="mod">
          <ac:chgData name="Karl Michael Höferl" userId="544d2ce1-0a3b-4706-9dfd-c6d69d0e3c8e" providerId="ADAL" clId="{16624F7C-58B8-4972-AE2D-5E0F42A4CB20}" dt="2024-11-21T11:34:52.747" v="1345" actId="790"/>
          <ac:spMkLst>
            <pc:docMk/>
            <pc:sldMk cId="3149958141" sldId="1123"/>
            <ac:spMk id="6" creationId="{567724C7-CC06-CDC2-2242-4176A85C301C}"/>
          </ac:spMkLst>
        </pc:spChg>
        <pc:spChg chg="add del mod">
          <ac:chgData name="Karl Michael Höferl" userId="544d2ce1-0a3b-4706-9dfd-c6d69d0e3c8e" providerId="ADAL" clId="{16624F7C-58B8-4972-AE2D-5E0F42A4CB20}" dt="2024-11-21T08:54:27.594" v="17"/>
          <ac:spMkLst>
            <pc:docMk/>
            <pc:sldMk cId="3149958141" sldId="1123"/>
            <ac:spMk id="11" creationId="{A8554ADF-B90D-85FA-E21E-1C644B9CAC33}"/>
          </ac:spMkLst>
        </pc:spChg>
        <pc:spChg chg="add del mod">
          <ac:chgData name="Karl Michael Höferl" userId="544d2ce1-0a3b-4706-9dfd-c6d69d0e3c8e" providerId="ADAL" clId="{16624F7C-58B8-4972-AE2D-5E0F42A4CB20}" dt="2024-11-21T08:59:41.777" v="38" actId="478"/>
          <ac:spMkLst>
            <pc:docMk/>
            <pc:sldMk cId="3149958141" sldId="1123"/>
            <ac:spMk id="13" creationId="{7F25F54D-2D75-EC87-34C7-B3D9F3A4003F}"/>
          </ac:spMkLst>
        </pc:spChg>
        <pc:spChg chg="add mod">
          <ac:chgData name="Karl Michael Höferl" userId="544d2ce1-0a3b-4706-9dfd-c6d69d0e3c8e" providerId="ADAL" clId="{16624F7C-58B8-4972-AE2D-5E0F42A4CB20}" dt="2024-11-21T11:34:52.748" v="1346" actId="790"/>
          <ac:spMkLst>
            <pc:docMk/>
            <pc:sldMk cId="3149958141" sldId="1123"/>
            <ac:spMk id="17" creationId="{CB63E1FF-C945-3C05-4020-7AB24675177C}"/>
          </ac:spMkLst>
        </pc:spChg>
        <pc:picChg chg="add del">
          <ac:chgData name="Karl Michael Höferl" userId="544d2ce1-0a3b-4706-9dfd-c6d69d0e3c8e" providerId="ADAL" clId="{16624F7C-58B8-4972-AE2D-5E0F42A4CB20}" dt="2024-11-21T08:53:37.121" v="11" actId="21"/>
          <ac:picMkLst>
            <pc:docMk/>
            <pc:sldMk cId="3149958141" sldId="1123"/>
            <ac:picMk id="8" creationId="{DB1A748F-A2AC-FC30-E7F9-7820FC330668}"/>
          </ac:picMkLst>
        </pc:picChg>
        <pc:picChg chg="add del mod">
          <ac:chgData name="Karl Michael Höferl" userId="544d2ce1-0a3b-4706-9dfd-c6d69d0e3c8e" providerId="ADAL" clId="{16624F7C-58B8-4972-AE2D-5E0F42A4CB20}" dt="2024-11-21T08:54:24.332" v="14" actId="478"/>
          <ac:picMkLst>
            <pc:docMk/>
            <pc:sldMk cId="3149958141" sldId="1123"/>
            <ac:picMk id="9" creationId="{DB1A748F-A2AC-FC30-E7F9-7820FC330668}"/>
          </ac:picMkLst>
        </pc:picChg>
        <pc:picChg chg="add mod">
          <ac:chgData name="Karl Michael Höferl" userId="544d2ce1-0a3b-4706-9dfd-c6d69d0e3c8e" providerId="ADAL" clId="{16624F7C-58B8-4972-AE2D-5E0F42A4CB20}" dt="2024-11-21T08:59:44.703" v="39" actId="1076"/>
          <ac:picMkLst>
            <pc:docMk/>
            <pc:sldMk cId="3149958141" sldId="1123"/>
            <ac:picMk id="12" creationId="{1A1089D3-1C10-0838-9177-ACF8B4B18A39}"/>
          </ac:picMkLst>
        </pc:picChg>
        <pc:picChg chg="add del mod">
          <ac:chgData name="Karl Michael Höferl" userId="544d2ce1-0a3b-4706-9dfd-c6d69d0e3c8e" providerId="ADAL" clId="{16624F7C-58B8-4972-AE2D-5E0F42A4CB20}" dt="2024-11-21T08:59:24.158" v="29" actId="478"/>
          <ac:picMkLst>
            <pc:docMk/>
            <pc:sldMk cId="3149958141" sldId="1123"/>
            <ac:picMk id="14" creationId="{E1CBCA3C-833F-FA19-2A29-39F1E72E5C6B}"/>
          </ac:picMkLst>
        </pc:picChg>
        <pc:picChg chg="add mod">
          <ac:chgData name="Karl Michael Höferl" userId="544d2ce1-0a3b-4706-9dfd-c6d69d0e3c8e" providerId="ADAL" clId="{16624F7C-58B8-4972-AE2D-5E0F42A4CB20}" dt="2024-11-21T08:59:57.548" v="44" actId="1076"/>
          <ac:picMkLst>
            <pc:docMk/>
            <pc:sldMk cId="3149958141" sldId="1123"/>
            <ac:picMk id="16" creationId="{C8CE5E32-3DE7-CC19-5D32-8DC00473FCFB}"/>
          </ac:picMkLst>
        </pc:picChg>
        <pc:picChg chg="add del">
          <ac:chgData name="Karl Michael Höferl" userId="544d2ce1-0a3b-4706-9dfd-c6d69d0e3c8e" providerId="ADAL" clId="{16624F7C-58B8-4972-AE2D-5E0F42A4CB20}" dt="2024-11-21T08:54:26.338" v="16" actId="21"/>
          <ac:picMkLst>
            <pc:docMk/>
            <pc:sldMk cId="3149958141" sldId="1123"/>
            <ac:picMk id="3074" creationId="{1A1089D3-1C10-0838-9177-ACF8B4B18A39}"/>
          </ac:picMkLst>
        </pc:picChg>
      </pc:sldChg>
      <pc:sldChg chg="addSp delSp modSp add mod">
        <pc:chgData name="Karl Michael Höferl" userId="544d2ce1-0a3b-4706-9dfd-c6d69d0e3c8e" providerId="ADAL" clId="{16624F7C-58B8-4972-AE2D-5E0F42A4CB20}" dt="2024-11-21T11:34:52.753" v="1354" actId="790"/>
        <pc:sldMkLst>
          <pc:docMk/>
          <pc:sldMk cId="3909942372" sldId="1124"/>
        </pc:sldMkLst>
        <pc:spChg chg="mod">
          <ac:chgData name="Karl Michael Höferl" userId="544d2ce1-0a3b-4706-9dfd-c6d69d0e3c8e" providerId="ADAL" clId="{16624F7C-58B8-4972-AE2D-5E0F42A4CB20}" dt="2024-11-21T11:34:52.751" v="1351" actId="790"/>
          <ac:spMkLst>
            <pc:docMk/>
            <pc:sldMk cId="3909942372" sldId="1124"/>
            <ac:spMk id="2" creationId="{9F5891BE-798B-CF60-3B3C-30DEF454C0E7}"/>
          </ac:spMkLst>
        </pc:spChg>
        <pc:spChg chg="mod">
          <ac:chgData name="Karl Michael Höferl" userId="544d2ce1-0a3b-4706-9dfd-c6d69d0e3c8e" providerId="ADAL" clId="{16624F7C-58B8-4972-AE2D-5E0F42A4CB20}" dt="2024-11-21T11:34:52.752" v="1352" actId="790"/>
          <ac:spMkLst>
            <pc:docMk/>
            <pc:sldMk cId="3909942372" sldId="1124"/>
            <ac:spMk id="3" creationId="{A05F959D-7466-1775-B2A9-D459CE8E7F43}"/>
          </ac:spMkLst>
        </pc:spChg>
        <pc:spChg chg="mod">
          <ac:chgData name="Karl Michael Höferl" userId="544d2ce1-0a3b-4706-9dfd-c6d69d0e3c8e" providerId="ADAL" clId="{16624F7C-58B8-4972-AE2D-5E0F42A4CB20}" dt="2024-11-21T11:34:52.752" v="1353" actId="790"/>
          <ac:spMkLst>
            <pc:docMk/>
            <pc:sldMk cId="3909942372" sldId="1124"/>
            <ac:spMk id="5" creationId="{59D4BB03-117C-CB94-A77F-C93A60A5B000}"/>
          </ac:spMkLst>
        </pc:spChg>
        <pc:spChg chg="mod">
          <ac:chgData name="Karl Michael Höferl" userId="544d2ce1-0a3b-4706-9dfd-c6d69d0e3c8e" providerId="ADAL" clId="{16624F7C-58B8-4972-AE2D-5E0F42A4CB20}" dt="2024-11-21T11:34:52.753" v="1354" actId="790"/>
          <ac:spMkLst>
            <pc:docMk/>
            <pc:sldMk cId="3909942372" sldId="1124"/>
            <ac:spMk id="6" creationId="{567724C7-CC06-CDC2-2242-4176A85C301C}"/>
          </ac:spMkLst>
        </pc:spChg>
        <pc:picChg chg="add mod">
          <ac:chgData name="Karl Michael Höferl" userId="544d2ce1-0a3b-4706-9dfd-c6d69d0e3c8e" providerId="ADAL" clId="{16624F7C-58B8-4972-AE2D-5E0F42A4CB20}" dt="2024-11-21T09:17:41.983" v="212"/>
          <ac:picMkLst>
            <pc:docMk/>
            <pc:sldMk cId="3909942372" sldId="1124"/>
            <ac:picMk id="4" creationId="{32E4A5D8-A0BA-2B78-71CE-E8BCD6D5A39F}"/>
          </ac:picMkLst>
        </pc:picChg>
        <pc:picChg chg="add mod">
          <ac:chgData name="Karl Michael Höferl" userId="544d2ce1-0a3b-4706-9dfd-c6d69d0e3c8e" providerId="ADAL" clId="{16624F7C-58B8-4972-AE2D-5E0F42A4CB20}" dt="2024-11-21T09:17:41.983" v="212"/>
          <ac:picMkLst>
            <pc:docMk/>
            <pc:sldMk cId="3909942372" sldId="1124"/>
            <ac:picMk id="7" creationId="{5F3561A6-0511-5950-B56C-5984DE815678}"/>
          </ac:picMkLst>
        </pc:picChg>
        <pc:picChg chg="add mod">
          <ac:chgData name="Karl Michael Höferl" userId="544d2ce1-0a3b-4706-9dfd-c6d69d0e3c8e" providerId="ADAL" clId="{16624F7C-58B8-4972-AE2D-5E0F42A4CB20}" dt="2024-11-21T09:17:41.983" v="212"/>
          <ac:picMkLst>
            <pc:docMk/>
            <pc:sldMk cId="3909942372" sldId="1124"/>
            <ac:picMk id="8" creationId="{52D1CA77-CE7B-1AD7-AF37-BCBF21918E9E}"/>
          </ac:picMkLst>
        </pc:picChg>
        <pc:picChg chg="mod">
          <ac:chgData name="Karl Michael Höferl" userId="544d2ce1-0a3b-4706-9dfd-c6d69d0e3c8e" providerId="ADAL" clId="{16624F7C-58B8-4972-AE2D-5E0F42A4CB20}" dt="2024-11-21T09:45:34.467" v="243" actId="1076"/>
          <ac:picMkLst>
            <pc:docMk/>
            <pc:sldMk cId="3909942372" sldId="1124"/>
            <ac:picMk id="9" creationId="{DB1A748F-A2AC-FC30-E7F9-7820FC330668}"/>
          </ac:picMkLst>
        </pc:picChg>
        <pc:picChg chg="add del mod">
          <ac:chgData name="Karl Michael Höferl" userId="544d2ce1-0a3b-4706-9dfd-c6d69d0e3c8e" providerId="ADAL" clId="{16624F7C-58B8-4972-AE2D-5E0F42A4CB20}" dt="2024-11-21T10:41:16.263" v="661" actId="478"/>
          <ac:picMkLst>
            <pc:docMk/>
            <pc:sldMk cId="3909942372" sldId="1124"/>
            <ac:picMk id="12" creationId="{5EC36C4C-CE16-25D1-7D1A-EBCDE34CFCBA}"/>
          </ac:picMkLst>
        </pc:picChg>
        <pc:picChg chg="add mod">
          <ac:chgData name="Karl Michael Höferl" userId="544d2ce1-0a3b-4706-9dfd-c6d69d0e3c8e" providerId="ADAL" clId="{16624F7C-58B8-4972-AE2D-5E0F42A4CB20}" dt="2024-11-21T09:45:51.717" v="247" actId="14100"/>
          <ac:picMkLst>
            <pc:docMk/>
            <pc:sldMk cId="3909942372" sldId="1124"/>
            <ac:picMk id="14" creationId="{36648D49-3C97-6483-7B01-CB2883E13538}"/>
          </ac:picMkLst>
        </pc:picChg>
        <pc:cxnChg chg="add mod">
          <ac:chgData name="Karl Michael Höferl" userId="544d2ce1-0a3b-4706-9dfd-c6d69d0e3c8e" providerId="ADAL" clId="{16624F7C-58B8-4972-AE2D-5E0F42A4CB20}" dt="2024-11-21T09:17:41.983" v="212"/>
          <ac:cxnSpMkLst>
            <pc:docMk/>
            <pc:sldMk cId="3909942372" sldId="1124"/>
            <ac:cxnSpMk id="10" creationId="{4F341FD4-53E6-C418-1566-BAD388678F9E}"/>
          </ac:cxnSpMkLst>
        </pc:cxnChg>
        <pc:cxnChg chg="add mod">
          <ac:chgData name="Karl Michael Höferl" userId="544d2ce1-0a3b-4706-9dfd-c6d69d0e3c8e" providerId="ADAL" clId="{16624F7C-58B8-4972-AE2D-5E0F42A4CB20}" dt="2024-11-21T09:17:41.983" v="212"/>
          <ac:cxnSpMkLst>
            <pc:docMk/>
            <pc:sldMk cId="3909942372" sldId="1124"/>
            <ac:cxnSpMk id="11" creationId="{6A6014A9-DD1C-6F80-0AA1-B070B1E5B04C}"/>
          </ac:cxnSpMkLst>
        </pc:cxnChg>
      </pc:sldChg>
      <pc:sldChg chg="addSp delSp modSp add mod">
        <pc:chgData name="Karl Michael Höferl" userId="544d2ce1-0a3b-4706-9dfd-c6d69d0e3c8e" providerId="ADAL" clId="{16624F7C-58B8-4972-AE2D-5E0F42A4CB20}" dt="2024-11-21T11:34:52.751" v="1350" actId="790"/>
        <pc:sldMkLst>
          <pc:docMk/>
          <pc:sldMk cId="1465552444" sldId="1125"/>
        </pc:sldMkLst>
        <pc:spChg chg="mod">
          <ac:chgData name="Karl Michael Höferl" userId="544d2ce1-0a3b-4706-9dfd-c6d69d0e3c8e" providerId="ADAL" clId="{16624F7C-58B8-4972-AE2D-5E0F42A4CB20}" dt="2024-11-21T11:34:52.748" v="1347" actId="790"/>
          <ac:spMkLst>
            <pc:docMk/>
            <pc:sldMk cId="1465552444" sldId="1125"/>
            <ac:spMk id="2" creationId="{9F5891BE-798B-CF60-3B3C-30DEF454C0E7}"/>
          </ac:spMkLst>
        </pc:spChg>
        <pc:spChg chg="mod">
          <ac:chgData name="Karl Michael Höferl" userId="544d2ce1-0a3b-4706-9dfd-c6d69d0e3c8e" providerId="ADAL" clId="{16624F7C-58B8-4972-AE2D-5E0F42A4CB20}" dt="2024-11-21T11:34:52.750" v="1348" actId="790"/>
          <ac:spMkLst>
            <pc:docMk/>
            <pc:sldMk cId="1465552444" sldId="1125"/>
            <ac:spMk id="3" creationId="{A05F959D-7466-1775-B2A9-D459CE8E7F43}"/>
          </ac:spMkLst>
        </pc:spChg>
        <pc:spChg chg="add del mod">
          <ac:chgData name="Karl Michael Höferl" userId="544d2ce1-0a3b-4706-9dfd-c6d69d0e3c8e" providerId="ADAL" clId="{16624F7C-58B8-4972-AE2D-5E0F42A4CB20}" dt="2024-11-21T09:14:35.011" v="177" actId="478"/>
          <ac:spMkLst>
            <pc:docMk/>
            <pc:sldMk cId="1465552444" sldId="1125"/>
            <ac:spMk id="4" creationId="{1E242197-9284-96B9-B8D0-05A837A77CD6}"/>
          </ac:spMkLst>
        </pc:spChg>
        <pc:spChg chg="mod">
          <ac:chgData name="Karl Michael Höferl" userId="544d2ce1-0a3b-4706-9dfd-c6d69d0e3c8e" providerId="ADAL" clId="{16624F7C-58B8-4972-AE2D-5E0F42A4CB20}" dt="2024-11-21T11:34:52.750" v="1349" actId="790"/>
          <ac:spMkLst>
            <pc:docMk/>
            <pc:sldMk cId="1465552444" sldId="1125"/>
            <ac:spMk id="5" creationId="{59D4BB03-117C-CB94-A77F-C93A60A5B000}"/>
          </ac:spMkLst>
        </pc:spChg>
        <pc:spChg chg="mod">
          <ac:chgData name="Karl Michael Höferl" userId="544d2ce1-0a3b-4706-9dfd-c6d69d0e3c8e" providerId="ADAL" clId="{16624F7C-58B8-4972-AE2D-5E0F42A4CB20}" dt="2024-11-21T11:34:52.751" v="1350" actId="790"/>
          <ac:spMkLst>
            <pc:docMk/>
            <pc:sldMk cId="1465552444" sldId="1125"/>
            <ac:spMk id="6" creationId="{567724C7-CC06-CDC2-2242-4176A85C301C}"/>
          </ac:spMkLst>
        </pc:spChg>
        <pc:spChg chg="add mod">
          <ac:chgData name="Karl Michael Höferl" userId="544d2ce1-0a3b-4706-9dfd-c6d69d0e3c8e" providerId="ADAL" clId="{16624F7C-58B8-4972-AE2D-5E0F42A4CB20}" dt="2024-11-21T09:08:22.575" v="127" actId="478"/>
          <ac:spMkLst>
            <pc:docMk/>
            <pc:sldMk cId="1465552444" sldId="1125"/>
            <ac:spMk id="8" creationId="{E5899382-6EFE-B987-61EA-E0E60CFB0B13}"/>
          </ac:spMkLst>
        </pc:spChg>
        <pc:spChg chg="add mod">
          <ac:chgData name="Karl Michael Höferl" userId="544d2ce1-0a3b-4706-9dfd-c6d69d0e3c8e" providerId="ADAL" clId="{16624F7C-58B8-4972-AE2D-5E0F42A4CB20}" dt="2024-11-21T09:14:19.466" v="171" actId="164"/>
          <ac:spMkLst>
            <pc:docMk/>
            <pc:sldMk cId="1465552444" sldId="1125"/>
            <ac:spMk id="14" creationId="{A02C6287-2416-DD54-60EB-8B720ADF0499}"/>
          </ac:spMkLst>
        </pc:spChg>
        <pc:spChg chg="add del mod">
          <ac:chgData name="Karl Michael Höferl" userId="544d2ce1-0a3b-4706-9dfd-c6d69d0e3c8e" providerId="ADAL" clId="{16624F7C-58B8-4972-AE2D-5E0F42A4CB20}" dt="2024-11-21T09:14:26.847" v="175" actId="478"/>
          <ac:spMkLst>
            <pc:docMk/>
            <pc:sldMk cId="1465552444" sldId="1125"/>
            <ac:spMk id="26" creationId="{1E220151-B21C-D888-DAA3-1B4144EDB237}"/>
          </ac:spMkLst>
        </pc:spChg>
        <pc:spChg chg="mod">
          <ac:chgData name="Karl Michael Höferl" userId="544d2ce1-0a3b-4706-9dfd-c6d69d0e3c8e" providerId="ADAL" clId="{16624F7C-58B8-4972-AE2D-5E0F42A4CB20}" dt="2024-11-21T09:14:51.463" v="181"/>
          <ac:spMkLst>
            <pc:docMk/>
            <pc:sldMk cId="1465552444" sldId="1125"/>
            <ac:spMk id="29" creationId="{F5C101F0-12EC-5101-32D3-876F6C4231E7}"/>
          </ac:spMkLst>
        </pc:spChg>
        <pc:grpChg chg="add mod">
          <ac:chgData name="Karl Michael Höferl" userId="544d2ce1-0a3b-4706-9dfd-c6d69d0e3c8e" providerId="ADAL" clId="{16624F7C-58B8-4972-AE2D-5E0F42A4CB20}" dt="2024-11-21T09:15:48.577" v="199" actId="1076"/>
          <ac:grpSpMkLst>
            <pc:docMk/>
            <pc:sldMk cId="1465552444" sldId="1125"/>
            <ac:grpSpMk id="25" creationId="{D39AB3B8-4931-1A45-D4DA-8F76BEEC1286}"/>
          </ac:grpSpMkLst>
        </pc:grpChg>
        <pc:grpChg chg="add mod">
          <ac:chgData name="Karl Michael Höferl" userId="544d2ce1-0a3b-4706-9dfd-c6d69d0e3c8e" providerId="ADAL" clId="{16624F7C-58B8-4972-AE2D-5E0F42A4CB20}" dt="2024-11-21T09:14:51.463" v="181"/>
          <ac:grpSpMkLst>
            <pc:docMk/>
            <pc:sldMk cId="1465552444" sldId="1125"/>
            <ac:grpSpMk id="28" creationId="{5984F05F-08E2-4F5A-1446-CC8BA0BE2F4A}"/>
          </ac:grpSpMkLst>
        </pc:grpChg>
        <pc:picChg chg="add mod">
          <ac:chgData name="Karl Michael Höferl" userId="544d2ce1-0a3b-4706-9dfd-c6d69d0e3c8e" providerId="ADAL" clId="{16624F7C-58B8-4972-AE2D-5E0F42A4CB20}" dt="2024-11-21T09:14:41.643" v="179" actId="1076"/>
          <ac:picMkLst>
            <pc:docMk/>
            <pc:sldMk cId="1465552444" sldId="1125"/>
            <ac:picMk id="7" creationId="{A255F45D-7841-58BB-CFD6-0EE682F6C056}"/>
          </ac:picMkLst>
        </pc:picChg>
        <pc:picChg chg="add del mod">
          <ac:chgData name="Karl Michael Höferl" userId="544d2ce1-0a3b-4706-9dfd-c6d69d0e3c8e" providerId="ADAL" clId="{16624F7C-58B8-4972-AE2D-5E0F42A4CB20}" dt="2024-11-21T09:14:21.846" v="173" actId="478"/>
          <ac:picMkLst>
            <pc:docMk/>
            <pc:sldMk cId="1465552444" sldId="1125"/>
            <ac:picMk id="10" creationId="{479DE93F-4AC6-BF1E-030A-B282690217E9}"/>
          </ac:picMkLst>
        </pc:picChg>
        <pc:picChg chg="add del mod">
          <ac:chgData name="Karl Michael Höferl" userId="544d2ce1-0a3b-4706-9dfd-c6d69d0e3c8e" providerId="ADAL" clId="{16624F7C-58B8-4972-AE2D-5E0F42A4CB20}" dt="2024-11-21T09:14:23.186" v="174" actId="478"/>
          <ac:picMkLst>
            <pc:docMk/>
            <pc:sldMk cId="1465552444" sldId="1125"/>
            <ac:picMk id="12" creationId="{1A1089D3-1C10-0838-9177-ACF8B4B18A39}"/>
          </ac:picMkLst>
        </pc:picChg>
        <pc:picChg chg="add mod">
          <ac:chgData name="Karl Michael Höferl" userId="544d2ce1-0a3b-4706-9dfd-c6d69d0e3c8e" providerId="ADAL" clId="{16624F7C-58B8-4972-AE2D-5E0F42A4CB20}" dt="2024-11-21T09:15:48.577" v="199" actId="1076"/>
          <ac:picMkLst>
            <pc:docMk/>
            <pc:sldMk cId="1465552444" sldId="1125"/>
            <ac:picMk id="13" creationId="{C40CFBB5-BF5C-38F5-9264-304A9E0C114A}"/>
          </ac:picMkLst>
        </pc:picChg>
        <pc:picChg chg="del">
          <ac:chgData name="Karl Michael Höferl" userId="544d2ce1-0a3b-4706-9dfd-c6d69d0e3c8e" providerId="ADAL" clId="{16624F7C-58B8-4972-AE2D-5E0F42A4CB20}" dt="2024-11-21T09:02:45.428" v="104" actId="478"/>
          <ac:picMkLst>
            <pc:docMk/>
            <pc:sldMk cId="1465552444" sldId="1125"/>
            <ac:picMk id="16" creationId="{C8CE5E32-3DE7-CC19-5D32-8DC00473FCFB}"/>
          </ac:picMkLst>
        </pc:picChg>
        <pc:picChg chg="add mod">
          <ac:chgData name="Karl Michael Höferl" userId="544d2ce1-0a3b-4706-9dfd-c6d69d0e3c8e" providerId="ADAL" clId="{16624F7C-58B8-4972-AE2D-5E0F42A4CB20}" dt="2024-11-21T09:14:51.463" v="181"/>
          <ac:picMkLst>
            <pc:docMk/>
            <pc:sldMk cId="1465552444" sldId="1125"/>
            <ac:picMk id="27" creationId="{76DA5269-77C0-3E6C-5270-C0BD75D669D6}"/>
          </ac:picMkLst>
        </pc:picChg>
        <pc:picChg chg="add mod ord">
          <ac:chgData name="Karl Michael Höferl" userId="544d2ce1-0a3b-4706-9dfd-c6d69d0e3c8e" providerId="ADAL" clId="{16624F7C-58B8-4972-AE2D-5E0F42A4CB20}" dt="2024-11-21T09:15:39.533" v="198" actId="1076"/>
          <ac:picMkLst>
            <pc:docMk/>
            <pc:sldMk cId="1465552444" sldId="1125"/>
            <ac:picMk id="32" creationId="{B2307EB8-A01F-45D5-EEB2-85F639E5E001}"/>
          </ac:picMkLst>
        </pc:picChg>
        <pc:picChg chg="add mod">
          <ac:chgData name="Karl Michael Höferl" userId="544d2ce1-0a3b-4706-9dfd-c6d69d0e3c8e" providerId="ADAL" clId="{16624F7C-58B8-4972-AE2D-5E0F42A4CB20}" dt="2024-11-21T09:15:24.726" v="194" actId="14100"/>
          <ac:picMkLst>
            <pc:docMk/>
            <pc:sldMk cId="1465552444" sldId="1125"/>
            <ac:picMk id="34" creationId="{84CB4C30-DC86-C0C3-00A5-066FBB6DE3E3}"/>
          </ac:picMkLst>
        </pc:picChg>
        <pc:cxnChg chg="add del mod">
          <ac:chgData name="Karl Michael Höferl" userId="544d2ce1-0a3b-4706-9dfd-c6d69d0e3c8e" providerId="ADAL" clId="{16624F7C-58B8-4972-AE2D-5E0F42A4CB20}" dt="2024-11-21T09:14:21.313" v="172" actId="478"/>
          <ac:cxnSpMkLst>
            <pc:docMk/>
            <pc:sldMk cId="1465552444" sldId="1125"/>
            <ac:cxnSpMk id="17" creationId="{398CE4C3-9106-F9F9-BABE-900DDF8D9591}"/>
          </ac:cxnSpMkLst>
        </pc:cxnChg>
        <pc:cxnChg chg="add mod">
          <ac:chgData name="Karl Michael Höferl" userId="544d2ce1-0a3b-4706-9dfd-c6d69d0e3c8e" providerId="ADAL" clId="{16624F7C-58B8-4972-AE2D-5E0F42A4CB20}" dt="2024-11-21T09:14:19.466" v="171" actId="164"/>
          <ac:cxnSpMkLst>
            <pc:docMk/>
            <pc:sldMk cId="1465552444" sldId="1125"/>
            <ac:cxnSpMk id="19" creationId="{CDC22934-9FCA-6445-0B94-39160DDB3609}"/>
          </ac:cxnSpMkLst>
        </pc:cxnChg>
        <pc:cxnChg chg="add mod">
          <ac:chgData name="Karl Michael Höferl" userId="544d2ce1-0a3b-4706-9dfd-c6d69d0e3c8e" providerId="ADAL" clId="{16624F7C-58B8-4972-AE2D-5E0F42A4CB20}" dt="2024-11-21T09:14:19.466" v="171" actId="164"/>
          <ac:cxnSpMkLst>
            <pc:docMk/>
            <pc:sldMk cId="1465552444" sldId="1125"/>
            <ac:cxnSpMk id="24" creationId="{398B00EA-471C-E689-651A-3B5A6EDCD22B}"/>
          </ac:cxnSpMkLst>
        </pc:cxnChg>
        <pc:cxnChg chg="mod">
          <ac:chgData name="Karl Michael Höferl" userId="544d2ce1-0a3b-4706-9dfd-c6d69d0e3c8e" providerId="ADAL" clId="{16624F7C-58B8-4972-AE2D-5E0F42A4CB20}" dt="2024-11-21T09:14:51.463" v="181"/>
          <ac:cxnSpMkLst>
            <pc:docMk/>
            <pc:sldMk cId="1465552444" sldId="1125"/>
            <ac:cxnSpMk id="30" creationId="{B2F67B48-7E5C-DAFF-28E2-9F7EDDDFC01C}"/>
          </ac:cxnSpMkLst>
        </pc:cxnChg>
        <pc:cxnChg chg="mod">
          <ac:chgData name="Karl Michael Höferl" userId="544d2ce1-0a3b-4706-9dfd-c6d69d0e3c8e" providerId="ADAL" clId="{16624F7C-58B8-4972-AE2D-5E0F42A4CB20}" dt="2024-11-21T09:14:51.463" v="181"/>
          <ac:cxnSpMkLst>
            <pc:docMk/>
            <pc:sldMk cId="1465552444" sldId="1125"/>
            <ac:cxnSpMk id="31" creationId="{BA0C2194-25C1-257A-34C1-41A9C0AB6A04}"/>
          </ac:cxnSpMkLst>
        </pc:cxnChg>
        <pc:cxnChg chg="add del">
          <ac:chgData name="Karl Michael Höferl" userId="544d2ce1-0a3b-4706-9dfd-c6d69d0e3c8e" providerId="ADAL" clId="{16624F7C-58B8-4972-AE2D-5E0F42A4CB20}" dt="2024-11-21T09:16:31.585" v="201" actId="478"/>
          <ac:cxnSpMkLst>
            <pc:docMk/>
            <pc:sldMk cId="1465552444" sldId="1125"/>
            <ac:cxnSpMk id="37" creationId="{9F10A76C-D476-C8FB-5E44-59D33FF2F48D}"/>
          </ac:cxnSpMkLst>
        </pc:cxnChg>
        <pc:cxnChg chg="add mod">
          <ac:chgData name="Karl Michael Höferl" userId="544d2ce1-0a3b-4706-9dfd-c6d69d0e3c8e" providerId="ADAL" clId="{16624F7C-58B8-4972-AE2D-5E0F42A4CB20}" dt="2024-11-21T09:17:09.296" v="206" actId="1076"/>
          <ac:cxnSpMkLst>
            <pc:docMk/>
            <pc:sldMk cId="1465552444" sldId="1125"/>
            <ac:cxnSpMk id="39" creationId="{2BE1DD8E-42B4-E97F-CCB0-5B881821E26F}"/>
          </ac:cxnSpMkLst>
        </pc:cxnChg>
        <pc:cxnChg chg="add mod">
          <ac:chgData name="Karl Michael Höferl" userId="544d2ce1-0a3b-4706-9dfd-c6d69d0e3c8e" providerId="ADAL" clId="{16624F7C-58B8-4972-AE2D-5E0F42A4CB20}" dt="2024-11-21T09:17:20.170" v="209" actId="14100"/>
          <ac:cxnSpMkLst>
            <pc:docMk/>
            <pc:sldMk cId="1465552444" sldId="1125"/>
            <ac:cxnSpMk id="40" creationId="{BACD089A-0817-F45D-9FE1-99BD90CE2A9A}"/>
          </ac:cxnSpMkLst>
        </pc:cxnChg>
        <pc:cxnChg chg="add mod">
          <ac:chgData name="Karl Michael Höferl" userId="544d2ce1-0a3b-4706-9dfd-c6d69d0e3c8e" providerId="ADAL" clId="{16624F7C-58B8-4972-AE2D-5E0F42A4CB20}" dt="2024-11-21T10:28:44.263" v="450"/>
          <ac:cxnSpMkLst>
            <pc:docMk/>
            <pc:sldMk cId="1465552444" sldId="1125"/>
            <ac:cxnSpMk id="42" creationId="{095C524D-85E5-67FA-EFC6-073F3C00C82B}"/>
          </ac:cxnSpMkLst>
        </pc:cxnChg>
        <pc:cxnChg chg="add mod">
          <ac:chgData name="Karl Michael Höferl" userId="544d2ce1-0a3b-4706-9dfd-c6d69d0e3c8e" providerId="ADAL" clId="{16624F7C-58B8-4972-AE2D-5E0F42A4CB20}" dt="2024-11-21T10:28:47.846" v="451" actId="571"/>
          <ac:cxnSpMkLst>
            <pc:docMk/>
            <pc:sldMk cId="1465552444" sldId="1125"/>
            <ac:cxnSpMk id="43" creationId="{C7CAADDE-EB33-5B7B-D6FC-D7C46B53B86A}"/>
          </ac:cxnSpMkLst>
        </pc:cxnChg>
      </pc:sldChg>
      <pc:sldChg chg="add del">
        <pc:chgData name="Karl Michael Höferl" userId="544d2ce1-0a3b-4706-9dfd-c6d69d0e3c8e" providerId="ADAL" clId="{16624F7C-58B8-4972-AE2D-5E0F42A4CB20}" dt="2024-11-21T09:17:31.218" v="211" actId="47"/>
        <pc:sldMkLst>
          <pc:docMk/>
          <pc:sldMk cId="3014337611" sldId="1126"/>
        </pc:sldMkLst>
      </pc:sldChg>
      <pc:sldChg chg="delSp modSp add mod">
        <pc:chgData name="Karl Michael Höferl" userId="544d2ce1-0a3b-4706-9dfd-c6d69d0e3c8e" providerId="ADAL" clId="{16624F7C-58B8-4972-AE2D-5E0F42A4CB20}" dt="2024-11-21T11:34:52.742" v="1336" actId="790"/>
        <pc:sldMkLst>
          <pc:docMk/>
          <pc:sldMk cId="3051626265" sldId="1126"/>
        </pc:sldMkLst>
        <pc:spChg chg="mod">
          <ac:chgData name="Karl Michael Höferl" userId="544d2ce1-0a3b-4706-9dfd-c6d69d0e3c8e" providerId="ADAL" clId="{16624F7C-58B8-4972-AE2D-5E0F42A4CB20}" dt="2024-11-21T11:34:52.740" v="1333" actId="790"/>
          <ac:spMkLst>
            <pc:docMk/>
            <pc:sldMk cId="3051626265" sldId="1126"/>
            <ac:spMk id="2" creationId="{1A6FB93A-20DB-1B00-26A5-2E26860B16DD}"/>
          </ac:spMkLst>
        </pc:spChg>
        <pc:spChg chg="mod">
          <ac:chgData name="Karl Michael Höferl" userId="544d2ce1-0a3b-4706-9dfd-c6d69d0e3c8e" providerId="ADAL" clId="{16624F7C-58B8-4972-AE2D-5E0F42A4CB20}" dt="2024-11-21T11:34:52.741" v="1335" actId="790"/>
          <ac:spMkLst>
            <pc:docMk/>
            <pc:sldMk cId="3051626265" sldId="1126"/>
            <ac:spMk id="3" creationId="{AA48CC5D-70F0-3979-65D4-20BCA06300F2}"/>
          </ac:spMkLst>
        </pc:spChg>
        <pc:spChg chg="mod">
          <ac:chgData name="Karl Michael Höferl" userId="544d2ce1-0a3b-4706-9dfd-c6d69d0e3c8e" providerId="ADAL" clId="{16624F7C-58B8-4972-AE2D-5E0F42A4CB20}" dt="2024-11-21T11:34:52.739" v="1332" actId="790"/>
          <ac:spMkLst>
            <pc:docMk/>
            <pc:sldMk cId="3051626265" sldId="1126"/>
            <ac:spMk id="4" creationId="{31298D31-0AEB-8999-2FB2-0098A64D3B32}"/>
          </ac:spMkLst>
        </pc:spChg>
        <pc:spChg chg="mod">
          <ac:chgData name="Karl Michael Höferl" userId="544d2ce1-0a3b-4706-9dfd-c6d69d0e3c8e" providerId="ADAL" clId="{16624F7C-58B8-4972-AE2D-5E0F42A4CB20}" dt="2024-11-21T11:34:52.741" v="1334" actId="790"/>
          <ac:spMkLst>
            <pc:docMk/>
            <pc:sldMk cId="3051626265" sldId="1126"/>
            <ac:spMk id="5" creationId="{95229492-35A0-7AD1-79B8-EB8805AC7415}"/>
          </ac:spMkLst>
        </pc:spChg>
        <pc:spChg chg="mod">
          <ac:chgData name="Karl Michael Höferl" userId="544d2ce1-0a3b-4706-9dfd-c6d69d0e3c8e" providerId="ADAL" clId="{16624F7C-58B8-4972-AE2D-5E0F42A4CB20}" dt="2024-11-21T11:34:52.742" v="1336" actId="790"/>
          <ac:spMkLst>
            <pc:docMk/>
            <pc:sldMk cId="3051626265" sldId="1126"/>
            <ac:spMk id="7" creationId="{4213BE13-5C35-72DF-014E-6E2F62412725}"/>
          </ac:spMkLst>
        </pc:spChg>
        <pc:picChg chg="del mod">
          <ac:chgData name="Karl Michael Höferl" userId="544d2ce1-0a3b-4706-9dfd-c6d69d0e3c8e" providerId="ADAL" clId="{16624F7C-58B8-4972-AE2D-5E0F42A4CB20}" dt="2024-11-21T09:48:56.631" v="272" actId="21"/>
          <ac:picMkLst>
            <pc:docMk/>
            <pc:sldMk cId="3051626265" sldId="1126"/>
            <ac:picMk id="8" creationId="{60DBDBA9-B89B-B358-AE16-2B1F5610653D}"/>
          </ac:picMkLst>
        </pc:picChg>
        <pc:picChg chg="mod">
          <ac:chgData name="Karl Michael Höferl" userId="544d2ce1-0a3b-4706-9dfd-c6d69d0e3c8e" providerId="ADAL" clId="{16624F7C-58B8-4972-AE2D-5E0F42A4CB20}" dt="2024-11-21T10:18:26.158" v="447"/>
          <ac:picMkLst>
            <pc:docMk/>
            <pc:sldMk cId="3051626265" sldId="1126"/>
            <ac:picMk id="4100" creationId="{C4841B4C-4D0A-66B0-CFDA-6EECDBA1A99F}"/>
          </ac:picMkLst>
        </pc:picChg>
      </pc:sldChg>
      <pc:sldChg chg="addSp delSp modSp new mod modNotesTx">
        <pc:chgData name="Karl Michael Höferl" userId="544d2ce1-0a3b-4706-9dfd-c6d69d0e3c8e" providerId="ADAL" clId="{16624F7C-58B8-4972-AE2D-5E0F42A4CB20}" dt="2024-11-21T11:34:52.737" v="1327" actId="790"/>
        <pc:sldMkLst>
          <pc:docMk/>
          <pc:sldMk cId="4272367509" sldId="1127"/>
        </pc:sldMkLst>
        <pc:spChg chg="mod">
          <ac:chgData name="Karl Michael Höferl" userId="544d2ce1-0a3b-4706-9dfd-c6d69d0e3c8e" providerId="ADAL" clId="{16624F7C-58B8-4972-AE2D-5E0F42A4CB20}" dt="2024-11-21T11:34:52.735" v="1324" actId="790"/>
          <ac:spMkLst>
            <pc:docMk/>
            <pc:sldMk cId="4272367509" sldId="1127"/>
            <ac:spMk id="2" creationId="{24ADFFC7-4C09-180D-186C-EF0685B9E10E}"/>
          </ac:spMkLst>
        </pc:spChg>
        <pc:spChg chg="mod">
          <ac:chgData name="Karl Michael Höferl" userId="544d2ce1-0a3b-4706-9dfd-c6d69d0e3c8e" providerId="ADAL" clId="{16624F7C-58B8-4972-AE2D-5E0F42A4CB20}" dt="2024-11-21T11:34:52.736" v="1325" actId="790"/>
          <ac:spMkLst>
            <pc:docMk/>
            <pc:sldMk cId="4272367509" sldId="1127"/>
            <ac:spMk id="3" creationId="{DCA5E2D5-8451-5591-D01C-018C5F4CBA4F}"/>
          </ac:spMkLst>
        </pc:spChg>
        <pc:spChg chg="del">
          <ac:chgData name="Karl Michael Höferl" userId="544d2ce1-0a3b-4706-9dfd-c6d69d0e3c8e" providerId="ADAL" clId="{16624F7C-58B8-4972-AE2D-5E0F42A4CB20}" dt="2024-11-21T09:48:59.423" v="273"/>
          <ac:spMkLst>
            <pc:docMk/>
            <pc:sldMk cId="4272367509" sldId="1127"/>
            <ac:spMk id="4" creationId="{2AD2034D-3EC5-8825-AF8E-F99027793BFE}"/>
          </ac:spMkLst>
        </pc:spChg>
        <pc:spChg chg="mod">
          <ac:chgData name="Karl Michael Höferl" userId="544d2ce1-0a3b-4706-9dfd-c6d69d0e3c8e" providerId="ADAL" clId="{16624F7C-58B8-4972-AE2D-5E0F42A4CB20}" dt="2024-11-21T11:34:52.736" v="1326" actId="790"/>
          <ac:spMkLst>
            <pc:docMk/>
            <pc:sldMk cId="4272367509" sldId="1127"/>
            <ac:spMk id="5" creationId="{F191698F-FC5F-97AC-8DF7-CDB0A0E5441B}"/>
          </ac:spMkLst>
        </pc:spChg>
        <pc:spChg chg="mod">
          <ac:chgData name="Karl Michael Höferl" userId="544d2ce1-0a3b-4706-9dfd-c6d69d0e3c8e" providerId="ADAL" clId="{16624F7C-58B8-4972-AE2D-5E0F42A4CB20}" dt="2024-11-21T11:34:52.737" v="1327" actId="790"/>
          <ac:spMkLst>
            <pc:docMk/>
            <pc:sldMk cId="4272367509" sldId="1127"/>
            <ac:spMk id="6" creationId="{3808B1DA-41C8-C982-BB02-32E62303661E}"/>
          </ac:spMkLst>
        </pc:spChg>
        <pc:spChg chg="add del">
          <ac:chgData name="Karl Michael Höferl" userId="544d2ce1-0a3b-4706-9dfd-c6d69d0e3c8e" providerId="ADAL" clId="{16624F7C-58B8-4972-AE2D-5E0F42A4CB20}" dt="2024-11-21T09:57:36.367" v="394" actId="22"/>
          <ac:spMkLst>
            <pc:docMk/>
            <pc:sldMk cId="4272367509" sldId="1127"/>
            <ac:spMk id="9" creationId="{7484A7F9-84E3-E6A2-66FB-B66AE7847851}"/>
          </ac:spMkLst>
        </pc:spChg>
        <pc:picChg chg="add mod">
          <ac:chgData name="Karl Michael Höferl" userId="544d2ce1-0a3b-4706-9dfd-c6d69d0e3c8e" providerId="ADAL" clId="{16624F7C-58B8-4972-AE2D-5E0F42A4CB20}" dt="2024-11-21T09:49:10.720" v="278" actId="1038"/>
          <ac:picMkLst>
            <pc:docMk/>
            <pc:sldMk cId="4272367509" sldId="1127"/>
            <ac:picMk id="8" creationId="{60DBDBA9-B89B-B358-AE16-2B1F5610653D}"/>
          </ac:picMkLst>
        </pc:picChg>
        <pc:picChg chg="add mod">
          <ac:chgData name="Karl Michael Höferl" userId="544d2ce1-0a3b-4706-9dfd-c6d69d0e3c8e" providerId="ADAL" clId="{16624F7C-58B8-4972-AE2D-5E0F42A4CB20}" dt="2024-11-21T09:59:05.738" v="408" actId="1038"/>
          <ac:picMkLst>
            <pc:docMk/>
            <pc:sldMk cId="4272367509" sldId="1127"/>
            <ac:picMk id="11" creationId="{A327A4AF-9EE7-2820-47DF-71DE9197CBF7}"/>
          </ac:picMkLst>
        </pc:picChg>
      </pc:sldChg>
      <pc:sldChg chg="addSp delSp modSp add mod">
        <pc:chgData name="Karl Michael Höferl" userId="544d2ce1-0a3b-4706-9dfd-c6d69d0e3c8e" providerId="ADAL" clId="{16624F7C-58B8-4972-AE2D-5E0F42A4CB20}" dt="2024-11-21T11:34:52.732" v="1319" actId="790"/>
        <pc:sldMkLst>
          <pc:docMk/>
          <pc:sldMk cId="1284116226" sldId="1128"/>
        </pc:sldMkLst>
        <pc:spChg chg="mod">
          <ac:chgData name="Karl Michael Höferl" userId="544d2ce1-0a3b-4706-9dfd-c6d69d0e3c8e" providerId="ADAL" clId="{16624F7C-58B8-4972-AE2D-5E0F42A4CB20}" dt="2024-11-21T11:34:52.729" v="1314" actId="790"/>
          <ac:spMkLst>
            <pc:docMk/>
            <pc:sldMk cId="1284116226" sldId="1128"/>
            <ac:spMk id="2" creationId="{9F5891BE-798B-CF60-3B3C-30DEF454C0E7}"/>
          </ac:spMkLst>
        </pc:spChg>
        <pc:spChg chg="mod">
          <ac:chgData name="Karl Michael Höferl" userId="544d2ce1-0a3b-4706-9dfd-c6d69d0e3c8e" providerId="ADAL" clId="{16624F7C-58B8-4972-AE2D-5E0F42A4CB20}" dt="2024-11-21T11:34:52.730" v="1315" actId="790"/>
          <ac:spMkLst>
            <pc:docMk/>
            <pc:sldMk cId="1284116226" sldId="1128"/>
            <ac:spMk id="3" creationId="{A05F959D-7466-1775-B2A9-D459CE8E7F43}"/>
          </ac:spMkLst>
        </pc:spChg>
        <pc:spChg chg="mod">
          <ac:chgData name="Karl Michael Höferl" userId="544d2ce1-0a3b-4706-9dfd-c6d69d0e3c8e" providerId="ADAL" clId="{16624F7C-58B8-4972-AE2D-5E0F42A4CB20}" dt="2024-11-21T11:34:52.730" v="1316" actId="790"/>
          <ac:spMkLst>
            <pc:docMk/>
            <pc:sldMk cId="1284116226" sldId="1128"/>
            <ac:spMk id="5" creationId="{59D4BB03-117C-CB94-A77F-C93A60A5B000}"/>
          </ac:spMkLst>
        </pc:spChg>
        <pc:spChg chg="mod">
          <ac:chgData name="Karl Michael Höferl" userId="544d2ce1-0a3b-4706-9dfd-c6d69d0e3c8e" providerId="ADAL" clId="{16624F7C-58B8-4972-AE2D-5E0F42A4CB20}" dt="2024-11-21T11:34:52.731" v="1317" actId="790"/>
          <ac:spMkLst>
            <pc:docMk/>
            <pc:sldMk cId="1284116226" sldId="1128"/>
            <ac:spMk id="6" creationId="{567724C7-CC06-CDC2-2242-4176A85C301C}"/>
          </ac:spMkLst>
        </pc:spChg>
        <pc:spChg chg="add mod">
          <ac:chgData name="Karl Michael Höferl" userId="544d2ce1-0a3b-4706-9dfd-c6d69d0e3c8e" providerId="ADAL" clId="{16624F7C-58B8-4972-AE2D-5E0F42A4CB20}" dt="2024-11-21T11:34:52.732" v="1319" actId="790"/>
          <ac:spMkLst>
            <pc:docMk/>
            <pc:sldMk cId="1284116226" sldId="1128"/>
            <ac:spMk id="7" creationId="{C433D573-83CE-10C0-0D59-1344A0E89D79}"/>
          </ac:spMkLst>
        </pc:spChg>
        <pc:spChg chg="mod">
          <ac:chgData name="Karl Michael Höferl" userId="544d2ce1-0a3b-4706-9dfd-c6d69d0e3c8e" providerId="ADAL" clId="{16624F7C-58B8-4972-AE2D-5E0F42A4CB20}" dt="2024-11-21T11:34:52.731" v="1318" actId="790"/>
          <ac:spMkLst>
            <pc:docMk/>
            <pc:sldMk cId="1284116226" sldId="1128"/>
            <ac:spMk id="17" creationId="{CB63E1FF-C945-3C05-4020-7AB24675177C}"/>
          </ac:spMkLst>
        </pc:spChg>
        <pc:picChg chg="mod">
          <ac:chgData name="Karl Michael Höferl" userId="544d2ce1-0a3b-4706-9dfd-c6d69d0e3c8e" providerId="ADAL" clId="{16624F7C-58B8-4972-AE2D-5E0F42A4CB20}" dt="2024-11-21T10:58:30.910" v="842" actId="1036"/>
          <ac:picMkLst>
            <pc:docMk/>
            <pc:sldMk cId="1284116226" sldId="1128"/>
            <ac:picMk id="12" creationId="{1A1089D3-1C10-0838-9177-ACF8B4B18A39}"/>
          </ac:picMkLst>
        </pc:picChg>
        <pc:picChg chg="del">
          <ac:chgData name="Karl Michael Höferl" userId="544d2ce1-0a3b-4706-9dfd-c6d69d0e3c8e" providerId="ADAL" clId="{16624F7C-58B8-4972-AE2D-5E0F42A4CB20}" dt="2024-11-21T09:49:28.179" v="280" actId="478"/>
          <ac:picMkLst>
            <pc:docMk/>
            <pc:sldMk cId="1284116226" sldId="1128"/>
            <ac:picMk id="16" creationId="{C8CE5E32-3DE7-CC19-5D32-8DC00473FCFB}"/>
          </ac:picMkLst>
        </pc:picChg>
      </pc:sldChg>
      <pc:sldChg chg="modSp add mod">
        <pc:chgData name="Karl Michael Höferl" userId="544d2ce1-0a3b-4706-9dfd-c6d69d0e3c8e" providerId="ADAL" clId="{16624F7C-58B8-4972-AE2D-5E0F42A4CB20}" dt="2024-11-21T11:34:52.734" v="1323" actId="790"/>
        <pc:sldMkLst>
          <pc:docMk/>
          <pc:sldMk cId="1032701148" sldId="1129"/>
        </pc:sldMkLst>
        <pc:spChg chg="mod">
          <ac:chgData name="Karl Michael Höferl" userId="544d2ce1-0a3b-4706-9dfd-c6d69d0e3c8e" providerId="ADAL" clId="{16624F7C-58B8-4972-AE2D-5E0F42A4CB20}" dt="2024-11-21T11:34:52.733" v="1320" actId="790"/>
          <ac:spMkLst>
            <pc:docMk/>
            <pc:sldMk cId="1032701148" sldId="1129"/>
            <ac:spMk id="2" creationId="{9F5891BE-798B-CF60-3B3C-30DEF454C0E7}"/>
          </ac:spMkLst>
        </pc:spChg>
        <pc:spChg chg="mod">
          <ac:chgData name="Karl Michael Höferl" userId="544d2ce1-0a3b-4706-9dfd-c6d69d0e3c8e" providerId="ADAL" clId="{16624F7C-58B8-4972-AE2D-5E0F42A4CB20}" dt="2024-11-21T11:34:52.733" v="1321" actId="790"/>
          <ac:spMkLst>
            <pc:docMk/>
            <pc:sldMk cId="1032701148" sldId="1129"/>
            <ac:spMk id="3" creationId="{A05F959D-7466-1775-B2A9-D459CE8E7F43}"/>
          </ac:spMkLst>
        </pc:spChg>
        <pc:spChg chg="mod">
          <ac:chgData name="Karl Michael Höferl" userId="544d2ce1-0a3b-4706-9dfd-c6d69d0e3c8e" providerId="ADAL" clId="{16624F7C-58B8-4972-AE2D-5E0F42A4CB20}" dt="2024-11-21T11:34:52.734" v="1322" actId="790"/>
          <ac:spMkLst>
            <pc:docMk/>
            <pc:sldMk cId="1032701148" sldId="1129"/>
            <ac:spMk id="5" creationId="{59D4BB03-117C-CB94-A77F-C93A60A5B000}"/>
          </ac:spMkLst>
        </pc:spChg>
        <pc:spChg chg="mod">
          <ac:chgData name="Karl Michael Höferl" userId="544d2ce1-0a3b-4706-9dfd-c6d69d0e3c8e" providerId="ADAL" clId="{16624F7C-58B8-4972-AE2D-5E0F42A4CB20}" dt="2024-11-21T11:34:52.734" v="1323" actId="790"/>
          <ac:spMkLst>
            <pc:docMk/>
            <pc:sldMk cId="1032701148" sldId="1129"/>
            <ac:spMk id="6" creationId="{567724C7-CC06-CDC2-2242-4176A85C301C}"/>
          </ac:spMkLst>
        </pc:spChg>
      </pc:sldChg>
      <pc:sldChg chg="addSp delSp modSp add mod">
        <pc:chgData name="Karl Michael Höferl" userId="544d2ce1-0a3b-4706-9dfd-c6d69d0e3c8e" providerId="ADAL" clId="{16624F7C-58B8-4972-AE2D-5E0F42A4CB20}" dt="2024-11-21T11:34:52.739" v="1331" actId="790"/>
        <pc:sldMkLst>
          <pc:docMk/>
          <pc:sldMk cId="609875192" sldId="1130"/>
        </pc:sldMkLst>
        <pc:spChg chg="mod">
          <ac:chgData name="Karl Michael Höferl" userId="544d2ce1-0a3b-4706-9dfd-c6d69d0e3c8e" providerId="ADAL" clId="{16624F7C-58B8-4972-AE2D-5E0F42A4CB20}" dt="2024-11-21T11:34:52.737" v="1328" actId="790"/>
          <ac:spMkLst>
            <pc:docMk/>
            <pc:sldMk cId="609875192" sldId="1130"/>
            <ac:spMk id="2" creationId="{24ADFFC7-4C09-180D-186C-EF0685B9E10E}"/>
          </ac:spMkLst>
        </pc:spChg>
        <pc:spChg chg="mod">
          <ac:chgData name="Karl Michael Höferl" userId="544d2ce1-0a3b-4706-9dfd-c6d69d0e3c8e" providerId="ADAL" clId="{16624F7C-58B8-4972-AE2D-5E0F42A4CB20}" dt="2024-11-21T11:34:52.738" v="1329" actId="790"/>
          <ac:spMkLst>
            <pc:docMk/>
            <pc:sldMk cId="609875192" sldId="1130"/>
            <ac:spMk id="3" creationId="{DCA5E2D5-8451-5591-D01C-018C5F4CBA4F}"/>
          </ac:spMkLst>
        </pc:spChg>
        <pc:spChg chg="mod">
          <ac:chgData name="Karl Michael Höferl" userId="544d2ce1-0a3b-4706-9dfd-c6d69d0e3c8e" providerId="ADAL" clId="{16624F7C-58B8-4972-AE2D-5E0F42A4CB20}" dt="2024-11-21T11:34:52.738" v="1330" actId="790"/>
          <ac:spMkLst>
            <pc:docMk/>
            <pc:sldMk cId="609875192" sldId="1130"/>
            <ac:spMk id="5" creationId="{F191698F-FC5F-97AC-8DF7-CDB0A0E5441B}"/>
          </ac:spMkLst>
        </pc:spChg>
        <pc:spChg chg="mod">
          <ac:chgData name="Karl Michael Höferl" userId="544d2ce1-0a3b-4706-9dfd-c6d69d0e3c8e" providerId="ADAL" clId="{16624F7C-58B8-4972-AE2D-5E0F42A4CB20}" dt="2024-11-21T11:34:52.739" v="1331" actId="790"/>
          <ac:spMkLst>
            <pc:docMk/>
            <pc:sldMk cId="609875192" sldId="1130"/>
            <ac:spMk id="6" creationId="{3808B1DA-41C8-C982-BB02-32E62303661E}"/>
          </ac:spMkLst>
        </pc:spChg>
        <pc:spChg chg="add del mod">
          <ac:chgData name="Karl Michael Höferl" userId="544d2ce1-0a3b-4706-9dfd-c6d69d0e3c8e" providerId="ADAL" clId="{16624F7C-58B8-4972-AE2D-5E0F42A4CB20}" dt="2024-11-21T10:04:35.067" v="443" actId="22"/>
          <ac:spMkLst>
            <pc:docMk/>
            <pc:sldMk cId="609875192" sldId="1130"/>
            <ac:spMk id="7" creationId="{8D4B7659-D7BA-C679-0A6B-020AA5660A8F}"/>
          </ac:spMkLst>
        </pc:spChg>
        <pc:picChg chg="del">
          <ac:chgData name="Karl Michael Höferl" userId="544d2ce1-0a3b-4706-9dfd-c6d69d0e3c8e" providerId="ADAL" clId="{16624F7C-58B8-4972-AE2D-5E0F42A4CB20}" dt="2024-11-21T09:59:44.745" v="431" actId="478"/>
          <ac:picMkLst>
            <pc:docMk/>
            <pc:sldMk cId="609875192" sldId="1130"/>
            <ac:picMk id="8" creationId="{60DBDBA9-B89B-B358-AE16-2B1F5610653D}"/>
          </ac:picMkLst>
        </pc:picChg>
        <pc:picChg chg="add mod ord">
          <ac:chgData name="Karl Michael Höferl" userId="544d2ce1-0a3b-4706-9dfd-c6d69d0e3c8e" providerId="ADAL" clId="{16624F7C-58B8-4972-AE2D-5E0F42A4CB20}" dt="2024-11-21T10:05:00.742" v="446"/>
          <ac:picMkLst>
            <pc:docMk/>
            <pc:sldMk cId="609875192" sldId="1130"/>
            <ac:picMk id="10" creationId="{8878D342-D144-9DBF-2F0B-1806FBD7C46E}"/>
          </ac:picMkLst>
        </pc:picChg>
        <pc:picChg chg="del">
          <ac:chgData name="Karl Michael Höferl" userId="544d2ce1-0a3b-4706-9dfd-c6d69d0e3c8e" providerId="ADAL" clId="{16624F7C-58B8-4972-AE2D-5E0F42A4CB20}" dt="2024-11-21T09:59:46.332" v="432" actId="478"/>
          <ac:picMkLst>
            <pc:docMk/>
            <pc:sldMk cId="609875192" sldId="1130"/>
            <ac:picMk id="11" creationId="{A327A4AF-9EE7-2820-47DF-71DE9197CBF7}"/>
          </ac:picMkLst>
        </pc:picChg>
        <pc:picChg chg="add mod">
          <ac:chgData name="Karl Michael Höferl" userId="544d2ce1-0a3b-4706-9dfd-c6d69d0e3c8e" providerId="ADAL" clId="{16624F7C-58B8-4972-AE2D-5E0F42A4CB20}" dt="2024-11-21T10:00:30.347" v="441" actId="1076"/>
          <ac:picMkLst>
            <pc:docMk/>
            <pc:sldMk cId="609875192" sldId="1130"/>
            <ac:picMk id="5122" creationId="{691D95A0-B614-C352-DFD8-4A1C16DE8094}"/>
          </ac:picMkLst>
        </pc:picChg>
      </pc:sldChg>
      <pc:sldChg chg="addSp delSp modSp add mod">
        <pc:chgData name="Karl Michael Höferl" userId="544d2ce1-0a3b-4706-9dfd-c6d69d0e3c8e" providerId="ADAL" clId="{16624F7C-58B8-4972-AE2D-5E0F42A4CB20}" dt="2024-11-21T11:34:52.755" v="1358" actId="790"/>
        <pc:sldMkLst>
          <pc:docMk/>
          <pc:sldMk cId="2032329795" sldId="1131"/>
        </pc:sldMkLst>
        <pc:spChg chg="mod">
          <ac:chgData name="Karl Michael Höferl" userId="544d2ce1-0a3b-4706-9dfd-c6d69d0e3c8e" providerId="ADAL" clId="{16624F7C-58B8-4972-AE2D-5E0F42A4CB20}" dt="2024-11-21T11:34:52.753" v="1355" actId="790"/>
          <ac:spMkLst>
            <pc:docMk/>
            <pc:sldMk cId="2032329795" sldId="1131"/>
            <ac:spMk id="2" creationId="{9F5891BE-798B-CF60-3B3C-30DEF454C0E7}"/>
          </ac:spMkLst>
        </pc:spChg>
        <pc:spChg chg="mod">
          <ac:chgData name="Karl Michael Höferl" userId="544d2ce1-0a3b-4706-9dfd-c6d69d0e3c8e" providerId="ADAL" clId="{16624F7C-58B8-4972-AE2D-5E0F42A4CB20}" dt="2024-11-21T11:34:52.754" v="1356" actId="790"/>
          <ac:spMkLst>
            <pc:docMk/>
            <pc:sldMk cId="2032329795" sldId="1131"/>
            <ac:spMk id="3" creationId="{A05F959D-7466-1775-B2A9-D459CE8E7F43}"/>
          </ac:spMkLst>
        </pc:spChg>
        <pc:spChg chg="mod">
          <ac:chgData name="Karl Michael Höferl" userId="544d2ce1-0a3b-4706-9dfd-c6d69d0e3c8e" providerId="ADAL" clId="{16624F7C-58B8-4972-AE2D-5E0F42A4CB20}" dt="2024-11-21T11:34:52.755" v="1357" actId="790"/>
          <ac:spMkLst>
            <pc:docMk/>
            <pc:sldMk cId="2032329795" sldId="1131"/>
            <ac:spMk id="5" creationId="{59D4BB03-117C-CB94-A77F-C93A60A5B000}"/>
          </ac:spMkLst>
        </pc:spChg>
        <pc:spChg chg="mod">
          <ac:chgData name="Karl Michael Höferl" userId="544d2ce1-0a3b-4706-9dfd-c6d69d0e3c8e" providerId="ADAL" clId="{16624F7C-58B8-4972-AE2D-5E0F42A4CB20}" dt="2024-11-21T11:34:52.755" v="1358" actId="790"/>
          <ac:spMkLst>
            <pc:docMk/>
            <pc:sldMk cId="2032329795" sldId="1131"/>
            <ac:spMk id="6" creationId="{567724C7-CC06-CDC2-2242-4176A85C301C}"/>
          </ac:spMkLst>
        </pc:spChg>
        <pc:spChg chg="add del mod">
          <ac:chgData name="Karl Michael Höferl" userId="544d2ce1-0a3b-4706-9dfd-c6d69d0e3c8e" providerId="ADAL" clId="{16624F7C-58B8-4972-AE2D-5E0F42A4CB20}" dt="2024-11-21T10:49:51.042" v="785"/>
          <ac:spMkLst>
            <pc:docMk/>
            <pc:sldMk cId="2032329795" sldId="1131"/>
            <ac:spMk id="8" creationId="{A0F78ABC-BB1F-9A16-8362-C0175D3D4C77}"/>
          </ac:spMkLst>
        </pc:spChg>
        <pc:picChg chg="del">
          <ac:chgData name="Karl Michael Höferl" userId="544d2ce1-0a3b-4706-9dfd-c6d69d0e3c8e" providerId="ADAL" clId="{16624F7C-58B8-4972-AE2D-5E0F42A4CB20}" dt="2024-11-21T10:43:39.097" v="774" actId="478"/>
          <ac:picMkLst>
            <pc:docMk/>
            <pc:sldMk cId="2032329795" sldId="1131"/>
            <ac:picMk id="9" creationId="{DB1A748F-A2AC-FC30-E7F9-7820FC330668}"/>
          </ac:picMkLst>
        </pc:picChg>
        <pc:picChg chg="del">
          <ac:chgData name="Karl Michael Höferl" userId="544d2ce1-0a3b-4706-9dfd-c6d69d0e3c8e" providerId="ADAL" clId="{16624F7C-58B8-4972-AE2D-5E0F42A4CB20}" dt="2024-11-21T10:41:28.358" v="663" actId="478"/>
          <ac:picMkLst>
            <pc:docMk/>
            <pc:sldMk cId="2032329795" sldId="1131"/>
            <ac:picMk id="12" creationId="{5EC36C4C-CE16-25D1-7D1A-EBCDE34CFCBA}"/>
          </ac:picMkLst>
        </pc:picChg>
        <pc:picChg chg="del">
          <ac:chgData name="Karl Michael Höferl" userId="544d2ce1-0a3b-4706-9dfd-c6d69d0e3c8e" providerId="ADAL" clId="{16624F7C-58B8-4972-AE2D-5E0F42A4CB20}" dt="2024-11-21T10:43:42.966" v="775" actId="478"/>
          <ac:picMkLst>
            <pc:docMk/>
            <pc:sldMk cId="2032329795" sldId="1131"/>
            <ac:picMk id="14" creationId="{36648D49-3C97-6483-7B01-CB2883E13538}"/>
          </ac:picMkLst>
        </pc:picChg>
        <pc:picChg chg="add mod">
          <ac:chgData name="Karl Michael Höferl" userId="544d2ce1-0a3b-4706-9dfd-c6d69d0e3c8e" providerId="ADAL" clId="{16624F7C-58B8-4972-AE2D-5E0F42A4CB20}" dt="2024-11-21T10:51:05.066" v="810"/>
          <ac:picMkLst>
            <pc:docMk/>
            <pc:sldMk cId="2032329795" sldId="1131"/>
            <ac:picMk id="11266" creationId="{22E059DD-5603-5AAE-2D66-B93B456E5F47}"/>
          </ac:picMkLst>
        </pc:picChg>
        <pc:picChg chg="add mod">
          <ac:chgData name="Karl Michael Höferl" userId="544d2ce1-0a3b-4706-9dfd-c6d69d0e3c8e" providerId="ADAL" clId="{16624F7C-58B8-4972-AE2D-5E0F42A4CB20}" dt="2024-11-21T10:51:05.065" v="804"/>
          <ac:picMkLst>
            <pc:docMk/>
            <pc:sldMk cId="2032329795" sldId="1131"/>
            <ac:picMk id="11268" creationId="{DE03B844-3FFD-10A0-1CD9-E714E39D920A}"/>
          </ac:picMkLst>
        </pc:picChg>
        <pc:cxnChg chg="add mod">
          <ac:chgData name="Karl Michael Höferl" userId="544d2ce1-0a3b-4706-9dfd-c6d69d0e3c8e" providerId="ADAL" clId="{16624F7C-58B8-4972-AE2D-5E0F42A4CB20}" dt="2024-11-21T10:29:06.777" v="458"/>
          <ac:cxnSpMkLst>
            <pc:docMk/>
            <pc:sldMk cId="2032329795" sldId="1131"/>
            <ac:cxnSpMk id="4" creationId="{0332C0A6-B979-7F68-46EF-AF1725D4A5CC}"/>
          </ac:cxnSpMkLst>
        </pc:cxnChg>
      </pc:sldChg>
      <pc:sldChg chg="addSp delSp modSp add mod modNotesTx">
        <pc:chgData name="Karl Michael Höferl" userId="544d2ce1-0a3b-4706-9dfd-c6d69d0e3c8e" providerId="ADAL" clId="{16624F7C-58B8-4972-AE2D-5E0F42A4CB20}" dt="2024-11-21T11:34:52.758" v="1363" actId="790"/>
        <pc:sldMkLst>
          <pc:docMk/>
          <pc:sldMk cId="1252203634" sldId="1132"/>
        </pc:sldMkLst>
        <pc:spChg chg="mod">
          <ac:chgData name="Karl Michael Höferl" userId="544d2ce1-0a3b-4706-9dfd-c6d69d0e3c8e" providerId="ADAL" clId="{16624F7C-58B8-4972-AE2D-5E0F42A4CB20}" dt="2024-11-21T11:34:52.756" v="1359" actId="790"/>
          <ac:spMkLst>
            <pc:docMk/>
            <pc:sldMk cId="1252203634" sldId="1132"/>
            <ac:spMk id="2" creationId="{9F5891BE-798B-CF60-3B3C-30DEF454C0E7}"/>
          </ac:spMkLst>
        </pc:spChg>
        <pc:spChg chg="mod">
          <ac:chgData name="Karl Michael Höferl" userId="544d2ce1-0a3b-4706-9dfd-c6d69d0e3c8e" providerId="ADAL" clId="{16624F7C-58B8-4972-AE2D-5E0F42A4CB20}" dt="2024-11-21T11:34:52.756" v="1360" actId="790"/>
          <ac:spMkLst>
            <pc:docMk/>
            <pc:sldMk cId="1252203634" sldId="1132"/>
            <ac:spMk id="3" creationId="{A05F959D-7466-1775-B2A9-D459CE8E7F43}"/>
          </ac:spMkLst>
        </pc:spChg>
        <pc:spChg chg="mod">
          <ac:chgData name="Karl Michael Höferl" userId="544d2ce1-0a3b-4706-9dfd-c6d69d0e3c8e" providerId="ADAL" clId="{16624F7C-58B8-4972-AE2D-5E0F42A4CB20}" dt="2024-11-21T11:34:52.757" v="1361" actId="790"/>
          <ac:spMkLst>
            <pc:docMk/>
            <pc:sldMk cId="1252203634" sldId="1132"/>
            <ac:spMk id="5" creationId="{59D4BB03-117C-CB94-A77F-C93A60A5B000}"/>
          </ac:spMkLst>
        </pc:spChg>
        <pc:spChg chg="mod">
          <ac:chgData name="Karl Michael Höferl" userId="544d2ce1-0a3b-4706-9dfd-c6d69d0e3c8e" providerId="ADAL" clId="{16624F7C-58B8-4972-AE2D-5E0F42A4CB20}" dt="2024-11-21T11:34:52.757" v="1362" actId="790"/>
          <ac:spMkLst>
            <pc:docMk/>
            <pc:sldMk cId="1252203634" sldId="1132"/>
            <ac:spMk id="6" creationId="{567724C7-CC06-CDC2-2242-4176A85C301C}"/>
          </ac:spMkLst>
        </pc:spChg>
        <pc:spChg chg="add del mod">
          <ac:chgData name="Karl Michael Höferl" userId="544d2ce1-0a3b-4706-9dfd-c6d69d0e3c8e" providerId="ADAL" clId="{16624F7C-58B8-4972-AE2D-5E0F42A4CB20}" dt="2024-11-21T10:31:45.829" v="463" actId="22"/>
          <ac:spMkLst>
            <pc:docMk/>
            <pc:sldMk cId="1252203634" sldId="1132"/>
            <ac:spMk id="8" creationId="{97A97F27-7590-A681-3638-B3E5603761C7}"/>
          </ac:spMkLst>
        </pc:spChg>
        <pc:spChg chg="add mod">
          <ac:chgData name="Karl Michael Höferl" userId="544d2ce1-0a3b-4706-9dfd-c6d69d0e3c8e" providerId="ADAL" clId="{16624F7C-58B8-4972-AE2D-5E0F42A4CB20}" dt="2024-11-21T11:34:52.758" v="1363" actId="790"/>
          <ac:spMkLst>
            <pc:docMk/>
            <pc:sldMk cId="1252203634" sldId="1132"/>
            <ac:spMk id="15" creationId="{F4F7385F-AB35-E95D-3D9E-6BECEFADA84F}"/>
          </ac:spMkLst>
        </pc:spChg>
        <pc:picChg chg="del">
          <ac:chgData name="Karl Michael Höferl" userId="544d2ce1-0a3b-4706-9dfd-c6d69d0e3c8e" providerId="ADAL" clId="{16624F7C-58B8-4972-AE2D-5E0F42A4CB20}" dt="2024-11-21T10:29:17.099" v="462" actId="478"/>
          <ac:picMkLst>
            <pc:docMk/>
            <pc:sldMk cId="1252203634" sldId="1132"/>
            <ac:picMk id="9" creationId="{DB1A748F-A2AC-FC30-E7F9-7820FC330668}"/>
          </ac:picMkLst>
        </pc:picChg>
        <pc:picChg chg="add mod ord">
          <ac:chgData name="Karl Michael Höferl" userId="544d2ce1-0a3b-4706-9dfd-c6d69d0e3c8e" providerId="ADAL" clId="{16624F7C-58B8-4972-AE2D-5E0F42A4CB20}" dt="2024-11-21T10:33:03.886" v="558" actId="1076"/>
          <ac:picMkLst>
            <pc:docMk/>
            <pc:sldMk cId="1252203634" sldId="1132"/>
            <ac:picMk id="11" creationId="{E3681464-4B15-09D1-EE11-BB4CDE64DDE9}"/>
          </ac:picMkLst>
        </pc:picChg>
        <pc:picChg chg="del">
          <ac:chgData name="Karl Michael Höferl" userId="544d2ce1-0a3b-4706-9dfd-c6d69d0e3c8e" providerId="ADAL" clId="{16624F7C-58B8-4972-AE2D-5E0F42A4CB20}" dt="2024-11-21T10:42:53.808" v="729" actId="478"/>
          <ac:picMkLst>
            <pc:docMk/>
            <pc:sldMk cId="1252203634" sldId="1132"/>
            <ac:picMk id="12" creationId="{5EC36C4C-CE16-25D1-7D1A-EBCDE34CFCBA}"/>
          </ac:picMkLst>
        </pc:picChg>
        <pc:picChg chg="del">
          <ac:chgData name="Karl Michael Höferl" userId="544d2ce1-0a3b-4706-9dfd-c6d69d0e3c8e" providerId="ADAL" clId="{16624F7C-58B8-4972-AE2D-5E0F42A4CB20}" dt="2024-11-21T10:29:15.781" v="461" actId="478"/>
          <ac:picMkLst>
            <pc:docMk/>
            <pc:sldMk cId="1252203634" sldId="1132"/>
            <ac:picMk id="14" creationId="{36648D49-3C97-6483-7B01-CB2883E13538}"/>
          </ac:picMkLst>
        </pc:picChg>
        <pc:picChg chg="add mod">
          <ac:chgData name="Karl Michael Höferl" userId="544d2ce1-0a3b-4706-9dfd-c6d69d0e3c8e" providerId="ADAL" clId="{16624F7C-58B8-4972-AE2D-5E0F42A4CB20}" dt="2024-11-21T10:41:06.117" v="660" actId="1076"/>
          <ac:picMkLst>
            <pc:docMk/>
            <pc:sldMk cId="1252203634" sldId="1132"/>
            <ac:picMk id="17" creationId="{18381C85-029A-220A-B540-FA12735F7FFB}"/>
          </ac:picMkLst>
        </pc:picChg>
      </pc:sldChg>
      <pc:sldChg chg="modSp add mod">
        <pc:chgData name="Karl Michael Höferl" userId="544d2ce1-0a3b-4706-9dfd-c6d69d0e3c8e" providerId="ADAL" clId="{16624F7C-58B8-4972-AE2D-5E0F42A4CB20}" dt="2024-11-21T11:34:52.726" v="1308" actId="790"/>
        <pc:sldMkLst>
          <pc:docMk/>
          <pc:sldMk cId="1269720547" sldId="1133"/>
        </pc:sldMkLst>
        <pc:spChg chg="mod">
          <ac:chgData name="Karl Michael Höferl" userId="544d2ce1-0a3b-4706-9dfd-c6d69d0e3c8e" providerId="ADAL" clId="{16624F7C-58B8-4972-AE2D-5E0F42A4CB20}" dt="2024-11-21T11:34:52.725" v="1307" actId="790"/>
          <ac:spMkLst>
            <pc:docMk/>
            <pc:sldMk cId="1269720547" sldId="1133"/>
            <ac:spMk id="3" creationId="{C229ACB6-012A-2596-68EE-18F178FF0E00}"/>
          </ac:spMkLst>
        </pc:spChg>
        <pc:spChg chg="mod">
          <ac:chgData name="Karl Michael Höferl" userId="544d2ce1-0a3b-4706-9dfd-c6d69d0e3c8e" providerId="ADAL" clId="{16624F7C-58B8-4972-AE2D-5E0F42A4CB20}" dt="2024-11-21T11:34:52.724" v="1305" actId="790"/>
          <ac:spMkLst>
            <pc:docMk/>
            <pc:sldMk cId="1269720547" sldId="1133"/>
            <ac:spMk id="4" creationId="{3B558506-3C8A-7C96-CE6D-70D1CE0C711F}"/>
          </ac:spMkLst>
        </pc:spChg>
        <pc:spChg chg="mod">
          <ac:chgData name="Karl Michael Höferl" userId="544d2ce1-0a3b-4706-9dfd-c6d69d0e3c8e" providerId="ADAL" clId="{16624F7C-58B8-4972-AE2D-5E0F42A4CB20}" dt="2024-11-21T11:34:52.726" v="1308" actId="790"/>
          <ac:spMkLst>
            <pc:docMk/>
            <pc:sldMk cId="1269720547" sldId="1133"/>
            <ac:spMk id="5" creationId="{8A658864-EABC-1621-1094-A90DC957C89D}"/>
          </ac:spMkLst>
        </pc:spChg>
        <pc:spChg chg="mod">
          <ac:chgData name="Karl Michael Höferl" userId="544d2ce1-0a3b-4706-9dfd-c6d69d0e3c8e" providerId="ADAL" clId="{16624F7C-58B8-4972-AE2D-5E0F42A4CB20}" dt="2024-11-21T11:34:52.725" v="1306" actId="790"/>
          <ac:spMkLst>
            <pc:docMk/>
            <pc:sldMk cId="1269720547" sldId="1133"/>
            <ac:spMk id="7" creationId="{4E565847-6381-51BE-70EC-E5474ECA9500}"/>
          </ac:spMkLst>
        </pc:spChg>
      </pc:sldChg>
      <pc:sldChg chg="addSp delSp modSp new mod modNotesTx">
        <pc:chgData name="Karl Michael Höferl" userId="544d2ce1-0a3b-4706-9dfd-c6d69d0e3c8e" providerId="ADAL" clId="{16624F7C-58B8-4972-AE2D-5E0F42A4CB20}" dt="2024-12-03T14:19:58.307" v="1504" actId="20577"/>
        <pc:sldMkLst>
          <pc:docMk/>
          <pc:sldMk cId="4093608146" sldId="1134"/>
        </pc:sldMkLst>
        <pc:spChg chg="mod">
          <ac:chgData name="Karl Michael Höferl" userId="544d2ce1-0a3b-4706-9dfd-c6d69d0e3c8e" providerId="ADAL" clId="{16624F7C-58B8-4972-AE2D-5E0F42A4CB20}" dt="2024-11-21T11:34:52.814" v="1436" actId="790"/>
          <ac:spMkLst>
            <pc:docMk/>
            <pc:sldMk cId="4093608146" sldId="1134"/>
            <ac:spMk id="2" creationId="{D2374ABA-A000-0BB4-AA14-EB9F0A92015A}"/>
          </ac:spMkLst>
        </pc:spChg>
        <pc:spChg chg="mod">
          <ac:chgData name="Karl Michael Höferl" userId="544d2ce1-0a3b-4706-9dfd-c6d69d0e3c8e" providerId="ADAL" clId="{16624F7C-58B8-4972-AE2D-5E0F42A4CB20}" dt="2024-11-21T11:34:52.814" v="1437" actId="790"/>
          <ac:spMkLst>
            <pc:docMk/>
            <pc:sldMk cId="4093608146" sldId="1134"/>
            <ac:spMk id="3" creationId="{07E525FF-584C-CE6C-BD06-DC29CD461EE8}"/>
          </ac:spMkLst>
        </pc:spChg>
        <pc:spChg chg="del">
          <ac:chgData name="Karl Michael Höferl" userId="544d2ce1-0a3b-4706-9dfd-c6d69d0e3c8e" providerId="ADAL" clId="{16624F7C-58B8-4972-AE2D-5E0F42A4CB20}" dt="2024-11-21T11:08:47.103" v="906" actId="22"/>
          <ac:spMkLst>
            <pc:docMk/>
            <pc:sldMk cId="4093608146" sldId="1134"/>
            <ac:spMk id="4" creationId="{F5AFB6E4-B48A-B69E-7B27-1F790199C78D}"/>
          </ac:spMkLst>
        </pc:spChg>
        <pc:spChg chg="mod">
          <ac:chgData name="Karl Michael Höferl" userId="544d2ce1-0a3b-4706-9dfd-c6d69d0e3c8e" providerId="ADAL" clId="{16624F7C-58B8-4972-AE2D-5E0F42A4CB20}" dt="2024-12-03T14:19:58.307" v="1504" actId="20577"/>
          <ac:spMkLst>
            <pc:docMk/>
            <pc:sldMk cId="4093608146" sldId="1134"/>
            <ac:spMk id="5" creationId="{403CC8F1-881B-8EE5-1134-870094B486C9}"/>
          </ac:spMkLst>
        </pc:spChg>
        <pc:spChg chg="mod">
          <ac:chgData name="Karl Michael Höferl" userId="544d2ce1-0a3b-4706-9dfd-c6d69d0e3c8e" providerId="ADAL" clId="{16624F7C-58B8-4972-AE2D-5E0F42A4CB20}" dt="2024-11-21T11:34:52.816" v="1439" actId="790"/>
          <ac:spMkLst>
            <pc:docMk/>
            <pc:sldMk cId="4093608146" sldId="1134"/>
            <ac:spMk id="6" creationId="{A1C1F23E-0F77-0379-15BB-217E923C259E}"/>
          </ac:spMkLst>
        </pc:spChg>
        <pc:spChg chg="add mod">
          <ac:chgData name="Karl Michael Höferl" userId="544d2ce1-0a3b-4706-9dfd-c6d69d0e3c8e" providerId="ADAL" clId="{16624F7C-58B8-4972-AE2D-5E0F42A4CB20}" dt="2024-12-03T14:17:59.885" v="1498" actId="478"/>
          <ac:spMkLst>
            <pc:docMk/>
            <pc:sldMk cId="4093608146" sldId="1134"/>
            <ac:spMk id="7" creationId="{0E4CB6FA-8726-2469-2AC8-F97F23B2A2CF}"/>
          </ac:spMkLst>
        </pc:spChg>
        <pc:spChg chg="add del mod">
          <ac:chgData name="Karl Michael Höferl" userId="544d2ce1-0a3b-4706-9dfd-c6d69d0e3c8e" providerId="ADAL" clId="{16624F7C-58B8-4972-AE2D-5E0F42A4CB20}" dt="2024-11-21T11:10:22.523" v="918"/>
          <ac:spMkLst>
            <pc:docMk/>
            <pc:sldMk cId="4093608146" sldId="1134"/>
            <ac:spMk id="12" creationId="{9FCF8736-A8E4-7F75-B582-F02BEE955594}"/>
          </ac:spMkLst>
        </pc:spChg>
        <pc:spChg chg="add mod">
          <ac:chgData name="Karl Michael Höferl" userId="544d2ce1-0a3b-4706-9dfd-c6d69d0e3c8e" providerId="ADAL" clId="{16624F7C-58B8-4972-AE2D-5E0F42A4CB20}" dt="2024-11-21T11:34:52.817" v="1440" actId="790"/>
          <ac:spMkLst>
            <pc:docMk/>
            <pc:sldMk cId="4093608146" sldId="1134"/>
            <ac:spMk id="16" creationId="{63C3DEDF-0799-4C6B-36CA-0333BD90FF58}"/>
          </ac:spMkLst>
        </pc:spChg>
        <pc:picChg chg="add del mod ord">
          <ac:chgData name="Karl Michael Höferl" userId="544d2ce1-0a3b-4706-9dfd-c6d69d0e3c8e" providerId="ADAL" clId="{16624F7C-58B8-4972-AE2D-5E0F42A4CB20}" dt="2024-11-21T11:10:12.702" v="914" actId="478"/>
          <ac:picMkLst>
            <pc:docMk/>
            <pc:sldMk cId="4093608146" sldId="1134"/>
            <ac:picMk id="8" creationId="{27937FF4-9ACD-916D-7F2D-8C03ADBB6E06}"/>
          </ac:picMkLst>
        </pc:picChg>
        <pc:picChg chg="add mod">
          <ac:chgData name="Karl Michael Höferl" userId="544d2ce1-0a3b-4706-9dfd-c6d69d0e3c8e" providerId="ADAL" clId="{16624F7C-58B8-4972-AE2D-5E0F42A4CB20}" dt="2024-12-03T14:18:27.535" v="1503" actId="1076"/>
          <ac:picMkLst>
            <pc:docMk/>
            <pc:sldMk cId="4093608146" sldId="1134"/>
            <ac:picMk id="9" creationId="{157589EA-5467-EFA5-E4A8-6F29E1C9A5CD}"/>
          </ac:picMkLst>
        </pc:picChg>
        <pc:picChg chg="add del mod">
          <ac:chgData name="Karl Michael Höferl" userId="544d2ce1-0a3b-4706-9dfd-c6d69d0e3c8e" providerId="ADAL" clId="{16624F7C-58B8-4972-AE2D-5E0F42A4CB20}" dt="2024-11-21T11:10:20.434" v="917" actId="21"/>
          <ac:picMkLst>
            <pc:docMk/>
            <pc:sldMk cId="4093608146" sldId="1134"/>
            <ac:picMk id="10" creationId="{8954B942-FF20-03F7-A2FE-65994175BADB}"/>
          </ac:picMkLst>
        </pc:picChg>
        <pc:picChg chg="add del mod">
          <ac:chgData name="Karl Michael Höferl" userId="544d2ce1-0a3b-4706-9dfd-c6d69d0e3c8e" providerId="ADAL" clId="{16624F7C-58B8-4972-AE2D-5E0F42A4CB20}" dt="2024-12-03T14:17:59.885" v="1498" actId="478"/>
          <ac:picMkLst>
            <pc:docMk/>
            <pc:sldMk cId="4093608146" sldId="1134"/>
            <ac:picMk id="13" creationId="{8954B942-FF20-03F7-A2FE-65994175BADB}"/>
          </ac:picMkLst>
        </pc:picChg>
        <pc:picChg chg="add mod">
          <ac:chgData name="Karl Michael Höferl" userId="544d2ce1-0a3b-4706-9dfd-c6d69d0e3c8e" providerId="ADAL" clId="{16624F7C-58B8-4972-AE2D-5E0F42A4CB20}" dt="2024-11-21T11:21:53.957" v="975" actId="14100"/>
          <ac:picMkLst>
            <pc:docMk/>
            <pc:sldMk cId="4093608146" sldId="1134"/>
            <ac:picMk id="14" creationId="{E4D14D20-07E6-F4A6-EACB-213B4425D979}"/>
          </ac:picMkLst>
        </pc:picChg>
      </pc:sldChg>
      <pc:sldChg chg="delSp modSp add mod">
        <pc:chgData name="Karl Michael Höferl" userId="544d2ce1-0a3b-4706-9dfd-c6d69d0e3c8e" providerId="ADAL" clId="{16624F7C-58B8-4972-AE2D-5E0F42A4CB20}" dt="2024-11-21T11:34:52.820" v="1444" actId="790"/>
        <pc:sldMkLst>
          <pc:docMk/>
          <pc:sldMk cId="2678686148" sldId="1135"/>
        </pc:sldMkLst>
        <pc:spChg chg="mod">
          <ac:chgData name="Karl Michael Höferl" userId="544d2ce1-0a3b-4706-9dfd-c6d69d0e3c8e" providerId="ADAL" clId="{16624F7C-58B8-4972-AE2D-5E0F42A4CB20}" dt="2024-11-21T11:34:52.818" v="1441" actId="790"/>
          <ac:spMkLst>
            <pc:docMk/>
            <pc:sldMk cId="2678686148" sldId="1135"/>
            <ac:spMk id="2" creationId="{D2374ABA-A000-0BB4-AA14-EB9F0A92015A}"/>
          </ac:spMkLst>
        </pc:spChg>
        <pc:spChg chg="mod">
          <ac:chgData name="Karl Michael Höferl" userId="544d2ce1-0a3b-4706-9dfd-c6d69d0e3c8e" providerId="ADAL" clId="{16624F7C-58B8-4972-AE2D-5E0F42A4CB20}" dt="2024-11-21T11:34:52.819" v="1442" actId="790"/>
          <ac:spMkLst>
            <pc:docMk/>
            <pc:sldMk cId="2678686148" sldId="1135"/>
            <ac:spMk id="3" creationId="{07E525FF-584C-CE6C-BD06-DC29CD461EE8}"/>
          </ac:spMkLst>
        </pc:spChg>
        <pc:spChg chg="mod">
          <ac:chgData name="Karl Michael Höferl" userId="544d2ce1-0a3b-4706-9dfd-c6d69d0e3c8e" providerId="ADAL" clId="{16624F7C-58B8-4972-AE2D-5E0F42A4CB20}" dt="2024-11-21T11:34:52.819" v="1443" actId="790"/>
          <ac:spMkLst>
            <pc:docMk/>
            <pc:sldMk cId="2678686148" sldId="1135"/>
            <ac:spMk id="5" creationId="{403CC8F1-881B-8EE5-1134-870094B486C9}"/>
          </ac:spMkLst>
        </pc:spChg>
        <pc:spChg chg="mod">
          <ac:chgData name="Karl Michael Höferl" userId="544d2ce1-0a3b-4706-9dfd-c6d69d0e3c8e" providerId="ADAL" clId="{16624F7C-58B8-4972-AE2D-5E0F42A4CB20}" dt="2024-11-21T11:34:52.820" v="1444" actId="790"/>
          <ac:spMkLst>
            <pc:docMk/>
            <pc:sldMk cId="2678686148" sldId="1135"/>
            <ac:spMk id="6" creationId="{A1C1F23E-0F77-0379-15BB-217E923C259E}"/>
          </ac:spMkLst>
        </pc:spChg>
        <pc:picChg chg="del mod">
          <ac:chgData name="Karl Michael Höferl" userId="544d2ce1-0a3b-4706-9dfd-c6d69d0e3c8e" providerId="ADAL" clId="{16624F7C-58B8-4972-AE2D-5E0F42A4CB20}" dt="2024-11-21T11:10:09.959" v="913" actId="478"/>
          <ac:picMkLst>
            <pc:docMk/>
            <pc:sldMk cId="2678686148" sldId="1135"/>
            <ac:picMk id="10" creationId="{8954B942-FF20-03F7-A2FE-65994175BADB}"/>
          </ac:picMkLst>
        </pc:picChg>
      </pc:sldChg>
      <pc:sldChg chg="modSp add mod">
        <pc:chgData name="Karl Michael Höferl" userId="544d2ce1-0a3b-4706-9dfd-c6d69d0e3c8e" providerId="ADAL" clId="{16624F7C-58B8-4972-AE2D-5E0F42A4CB20}" dt="2024-12-04T10:36:53.714" v="4171" actId="20577"/>
        <pc:sldMkLst>
          <pc:docMk/>
          <pc:sldMk cId="1581124989" sldId="1136"/>
        </pc:sldMkLst>
        <pc:spChg chg="mod">
          <ac:chgData name="Karl Michael Höferl" userId="544d2ce1-0a3b-4706-9dfd-c6d69d0e3c8e" providerId="ADAL" clId="{16624F7C-58B8-4972-AE2D-5E0F42A4CB20}" dt="2024-12-04T10:36:53.714" v="4171" actId="20577"/>
          <ac:spMkLst>
            <pc:docMk/>
            <pc:sldMk cId="1581124989" sldId="1136"/>
            <ac:spMk id="6" creationId="{0F14CE7C-6B63-0718-CA84-59D71A655A1E}"/>
          </ac:spMkLst>
        </pc:spChg>
      </pc:sldChg>
      <pc:sldChg chg="new del">
        <pc:chgData name="Karl Michael Höferl" userId="544d2ce1-0a3b-4706-9dfd-c6d69d0e3c8e" providerId="ADAL" clId="{16624F7C-58B8-4972-AE2D-5E0F42A4CB20}" dt="2024-11-26T12:19:23.527" v="1497" actId="47"/>
        <pc:sldMkLst>
          <pc:docMk/>
          <pc:sldMk cId="1584191916" sldId="1136"/>
        </pc:sldMkLst>
      </pc:sldChg>
      <pc:sldChg chg="addSp delSp modSp new del mod ord">
        <pc:chgData name="Karl Michael Höferl" userId="544d2ce1-0a3b-4706-9dfd-c6d69d0e3c8e" providerId="ADAL" clId="{16624F7C-58B8-4972-AE2D-5E0F42A4CB20}" dt="2024-12-04T10:36:27.610" v="4155" actId="18676"/>
        <pc:sldMkLst>
          <pc:docMk/>
          <pc:sldMk cId="4017360362" sldId="1136"/>
        </pc:sldMkLst>
        <pc:spChg chg="mod">
          <ac:chgData name="Karl Michael Höferl" userId="544d2ce1-0a3b-4706-9dfd-c6d69d0e3c8e" providerId="ADAL" clId="{16624F7C-58B8-4972-AE2D-5E0F42A4CB20}" dt="2024-12-03T14:38:18.634" v="1606" actId="20577"/>
          <ac:spMkLst>
            <pc:docMk/>
            <pc:sldMk cId="4017360362" sldId="1136"/>
            <ac:spMk id="3" creationId="{E8DB4A10-1369-2FA9-A43C-432890FFE913}"/>
          </ac:spMkLst>
        </pc:spChg>
        <pc:spChg chg="del">
          <ac:chgData name="Karl Michael Höferl" userId="544d2ce1-0a3b-4706-9dfd-c6d69d0e3c8e" providerId="ADAL" clId="{16624F7C-58B8-4972-AE2D-5E0F42A4CB20}" dt="2024-12-03T14:35:35.791" v="1547" actId="22"/>
          <ac:spMkLst>
            <pc:docMk/>
            <pc:sldMk cId="4017360362" sldId="1136"/>
            <ac:spMk id="4" creationId="{1D35A55E-AFF6-6EC2-46D7-581770071C4F}"/>
          </ac:spMkLst>
        </pc:spChg>
        <pc:spChg chg="mod">
          <ac:chgData name="Karl Michael Höferl" userId="544d2ce1-0a3b-4706-9dfd-c6d69d0e3c8e" providerId="ADAL" clId="{16624F7C-58B8-4972-AE2D-5E0F42A4CB20}" dt="2024-12-03T14:39:11.865" v="1608" actId="20577"/>
          <ac:spMkLst>
            <pc:docMk/>
            <pc:sldMk cId="4017360362" sldId="1136"/>
            <ac:spMk id="5" creationId="{C2E4C1B8-9211-7D51-BCC4-09900D8CDB44}"/>
          </ac:spMkLst>
        </pc:spChg>
        <pc:picChg chg="add mod ord">
          <ac:chgData name="Karl Michael Höferl" userId="544d2ce1-0a3b-4706-9dfd-c6d69d0e3c8e" providerId="ADAL" clId="{16624F7C-58B8-4972-AE2D-5E0F42A4CB20}" dt="2024-12-03T14:37:11.266" v="1601" actId="1038"/>
          <ac:picMkLst>
            <pc:docMk/>
            <pc:sldMk cId="4017360362" sldId="1136"/>
            <ac:picMk id="8" creationId="{4B74236F-E6B2-D35A-EAB7-0C11E430CDFF}"/>
          </ac:picMkLst>
        </pc:picChg>
      </pc:sldChg>
      <pc:sldChg chg="addSp delSp modSp new del mod">
        <pc:chgData name="Karl Michael Höferl" userId="544d2ce1-0a3b-4706-9dfd-c6d69d0e3c8e" providerId="ADAL" clId="{16624F7C-58B8-4972-AE2D-5E0F42A4CB20}" dt="2024-12-04T10:36:27.610" v="4155" actId="18676"/>
        <pc:sldMkLst>
          <pc:docMk/>
          <pc:sldMk cId="741749638" sldId="1137"/>
        </pc:sldMkLst>
        <pc:spChg chg="mod">
          <ac:chgData name="Karl Michael Höferl" userId="544d2ce1-0a3b-4706-9dfd-c6d69d0e3c8e" providerId="ADAL" clId="{16624F7C-58B8-4972-AE2D-5E0F42A4CB20}" dt="2024-12-03T14:46:23.418" v="1665" actId="20577"/>
          <ac:spMkLst>
            <pc:docMk/>
            <pc:sldMk cId="741749638" sldId="1137"/>
            <ac:spMk id="3" creationId="{39F751FD-1C1B-8B6C-80E8-932349346AE0}"/>
          </ac:spMkLst>
        </pc:spChg>
        <pc:spChg chg="mod">
          <ac:chgData name="Karl Michael Höferl" userId="544d2ce1-0a3b-4706-9dfd-c6d69d0e3c8e" providerId="ADAL" clId="{16624F7C-58B8-4972-AE2D-5E0F42A4CB20}" dt="2024-12-04T08:58:16.412" v="3723" actId="20577"/>
          <ac:spMkLst>
            <pc:docMk/>
            <pc:sldMk cId="741749638" sldId="1137"/>
            <ac:spMk id="4" creationId="{6BE8D862-4684-1075-0125-7D5FBA4F534B}"/>
          </ac:spMkLst>
        </pc:spChg>
        <pc:spChg chg="add del">
          <ac:chgData name="Karl Michael Höferl" userId="544d2ce1-0a3b-4706-9dfd-c6d69d0e3c8e" providerId="ADAL" clId="{16624F7C-58B8-4972-AE2D-5E0F42A4CB20}" dt="2024-12-03T14:48:01.782" v="1677" actId="478"/>
          <ac:spMkLst>
            <pc:docMk/>
            <pc:sldMk cId="741749638" sldId="1137"/>
            <ac:spMk id="8" creationId="{2A92F4F8-60A1-3ACC-555C-5FC0C74E6717}"/>
          </ac:spMkLst>
        </pc:spChg>
        <pc:spChg chg="add mod">
          <ac:chgData name="Karl Michael Höferl" userId="544d2ce1-0a3b-4706-9dfd-c6d69d0e3c8e" providerId="ADAL" clId="{16624F7C-58B8-4972-AE2D-5E0F42A4CB20}" dt="2024-12-04T10:16:51.185" v="3938" actId="1035"/>
          <ac:spMkLst>
            <pc:docMk/>
            <pc:sldMk cId="741749638" sldId="1137"/>
            <ac:spMk id="8" creationId="{2CD8755E-4CF4-2BFD-2DD9-52690475B90A}"/>
          </ac:spMkLst>
        </pc:spChg>
        <pc:picChg chg="add mod">
          <ac:chgData name="Karl Michael Höferl" userId="544d2ce1-0a3b-4706-9dfd-c6d69d0e3c8e" providerId="ADAL" clId="{16624F7C-58B8-4972-AE2D-5E0F42A4CB20}" dt="2024-12-03T14:49:44.799" v="1678" actId="1076"/>
          <ac:picMkLst>
            <pc:docMk/>
            <pc:sldMk cId="741749638" sldId="1137"/>
            <ac:picMk id="7" creationId="{1256D644-141F-00B5-6506-DCD597BC2E9F}"/>
          </ac:picMkLst>
        </pc:picChg>
      </pc:sldChg>
      <pc:sldChg chg="new del">
        <pc:chgData name="Karl Michael Höferl" userId="544d2ce1-0a3b-4706-9dfd-c6d69d0e3c8e" providerId="ADAL" clId="{16624F7C-58B8-4972-AE2D-5E0F42A4CB20}" dt="2024-12-04T10:37:08.165" v="4177" actId="47"/>
        <pc:sldMkLst>
          <pc:docMk/>
          <pc:sldMk cId="2264047710" sldId="1137"/>
        </pc:sldMkLst>
      </pc:sldChg>
      <pc:sldChg chg="addSp modSp add del mod ord modNotesTx">
        <pc:chgData name="Karl Michael Höferl" userId="544d2ce1-0a3b-4706-9dfd-c6d69d0e3c8e" providerId="ADAL" clId="{16624F7C-58B8-4972-AE2D-5E0F42A4CB20}" dt="2024-12-04T10:36:27.610" v="4155" actId="18676"/>
        <pc:sldMkLst>
          <pc:docMk/>
          <pc:sldMk cId="352165195" sldId="1138"/>
        </pc:sldMkLst>
        <pc:spChg chg="mod">
          <ac:chgData name="Karl Michael Höferl" userId="544d2ce1-0a3b-4706-9dfd-c6d69d0e3c8e" providerId="ADAL" clId="{16624F7C-58B8-4972-AE2D-5E0F42A4CB20}" dt="2024-12-04T10:15:57.504" v="3912" actId="1037"/>
          <ac:spMkLst>
            <pc:docMk/>
            <pc:sldMk cId="352165195" sldId="1138"/>
            <ac:spMk id="3" creationId="{39F751FD-1C1B-8B6C-80E8-932349346AE0}"/>
          </ac:spMkLst>
        </pc:spChg>
        <pc:spChg chg="mod">
          <ac:chgData name="Karl Michael Höferl" userId="544d2ce1-0a3b-4706-9dfd-c6d69d0e3c8e" providerId="ADAL" clId="{16624F7C-58B8-4972-AE2D-5E0F42A4CB20}" dt="2024-12-04T10:15:57.504" v="3912" actId="1037"/>
          <ac:spMkLst>
            <pc:docMk/>
            <pc:sldMk cId="352165195" sldId="1138"/>
            <ac:spMk id="4" creationId="{6BE8D862-4684-1075-0125-7D5FBA4F534B}"/>
          </ac:spMkLst>
        </pc:spChg>
        <pc:spChg chg="add mod">
          <ac:chgData name="Karl Michael Höferl" userId="544d2ce1-0a3b-4706-9dfd-c6d69d0e3c8e" providerId="ADAL" clId="{16624F7C-58B8-4972-AE2D-5E0F42A4CB20}" dt="2024-12-04T10:16:33.273" v="3919" actId="14100"/>
          <ac:spMkLst>
            <pc:docMk/>
            <pc:sldMk cId="352165195" sldId="1138"/>
            <ac:spMk id="8" creationId="{E3EFE2C4-24F1-DAC7-9A64-952125D331B1}"/>
          </ac:spMkLst>
        </pc:spChg>
      </pc:sldChg>
      <pc:sldChg chg="new del">
        <pc:chgData name="Karl Michael Höferl" userId="544d2ce1-0a3b-4706-9dfd-c6d69d0e3c8e" providerId="ADAL" clId="{16624F7C-58B8-4972-AE2D-5E0F42A4CB20}" dt="2024-12-04T10:37:08.165" v="4177" actId="47"/>
        <pc:sldMkLst>
          <pc:docMk/>
          <pc:sldMk cId="2670402768" sldId="1138"/>
        </pc:sldMkLst>
      </pc:sldChg>
      <pc:sldChg chg="addSp modSp add del mod">
        <pc:chgData name="Karl Michael Höferl" userId="544d2ce1-0a3b-4706-9dfd-c6d69d0e3c8e" providerId="ADAL" clId="{16624F7C-58B8-4972-AE2D-5E0F42A4CB20}" dt="2024-12-04T10:36:27.610" v="4155" actId="18676"/>
        <pc:sldMkLst>
          <pc:docMk/>
          <pc:sldMk cId="893306330" sldId="1139"/>
        </pc:sldMkLst>
        <pc:spChg chg="mod">
          <ac:chgData name="Karl Michael Höferl" userId="544d2ce1-0a3b-4706-9dfd-c6d69d0e3c8e" providerId="ADAL" clId="{16624F7C-58B8-4972-AE2D-5E0F42A4CB20}" dt="2024-12-03T15:15:12.266" v="2839" actId="1037"/>
          <ac:spMkLst>
            <pc:docMk/>
            <pc:sldMk cId="893306330" sldId="1139"/>
            <ac:spMk id="3" creationId="{39F751FD-1C1B-8B6C-80E8-932349346AE0}"/>
          </ac:spMkLst>
        </pc:spChg>
        <pc:spChg chg="mod">
          <ac:chgData name="Karl Michael Höferl" userId="544d2ce1-0a3b-4706-9dfd-c6d69d0e3c8e" providerId="ADAL" clId="{16624F7C-58B8-4972-AE2D-5E0F42A4CB20}" dt="2024-12-04T08:26:08.739" v="3585" actId="20577"/>
          <ac:spMkLst>
            <pc:docMk/>
            <pc:sldMk cId="893306330" sldId="1139"/>
            <ac:spMk id="4" creationId="{6BE8D862-4684-1075-0125-7D5FBA4F534B}"/>
          </ac:spMkLst>
        </pc:spChg>
        <pc:spChg chg="add mod">
          <ac:chgData name="Karl Michael Höferl" userId="544d2ce1-0a3b-4706-9dfd-c6d69d0e3c8e" providerId="ADAL" clId="{16624F7C-58B8-4972-AE2D-5E0F42A4CB20}" dt="2024-12-04T10:17:06.307" v="3952" actId="14100"/>
          <ac:spMkLst>
            <pc:docMk/>
            <pc:sldMk cId="893306330" sldId="1139"/>
            <ac:spMk id="8" creationId="{EF5D73D6-C6F6-7722-AE7D-7B0289B10FF8}"/>
          </ac:spMkLst>
        </pc:spChg>
      </pc:sldChg>
      <pc:sldChg chg="addSp delSp modSp new mod ord">
        <pc:chgData name="Karl Michael Höferl" userId="544d2ce1-0a3b-4706-9dfd-c6d69d0e3c8e" providerId="ADAL" clId="{16624F7C-58B8-4972-AE2D-5E0F42A4CB20}" dt="2024-12-04T12:17:57.154" v="4350" actId="20577"/>
        <pc:sldMkLst>
          <pc:docMk/>
          <pc:sldMk cId="4073069378" sldId="1139"/>
        </pc:sldMkLst>
        <pc:spChg chg="mod ord">
          <ac:chgData name="Karl Michael Höferl" userId="544d2ce1-0a3b-4706-9dfd-c6d69d0e3c8e" providerId="ADAL" clId="{16624F7C-58B8-4972-AE2D-5E0F42A4CB20}" dt="2024-12-04T12:16:18.980" v="4327" actId="14100"/>
          <ac:spMkLst>
            <pc:docMk/>
            <pc:sldMk cId="4073069378" sldId="1139"/>
            <ac:spMk id="3" creationId="{98ACBC33-E2BB-A1DF-0F09-CD9BBE94D97B}"/>
          </ac:spMkLst>
        </pc:spChg>
        <pc:spChg chg="del">
          <ac:chgData name="Karl Michael Höferl" userId="544d2ce1-0a3b-4706-9dfd-c6d69d0e3c8e" providerId="ADAL" clId="{16624F7C-58B8-4972-AE2D-5E0F42A4CB20}" dt="2024-12-04T12:04:35.942" v="4178" actId="22"/>
          <ac:spMkLst>
            <pc:docMk/>
            <pc:sldMk cId="4073069378" sldId="1139"/>
            <ac:spMk id="4" creationId="{502EB4EF-560E-F305-415F-14A491E2920D}"/>
          </ac:spMkLst>
        </pc:spChg>
        <pc:spChg chg="mod">
          <ac:chgData name="Karl Michael Höferl" userId="544d2ce1-0a3b-4706-9dfd-c6d69d0e3c8e" providerId="ADAL" clId="{16624F7C-58B8-4972-AE2D-5E0F42A4CB20}" dt="2024-12-04T12:17:57.154" v="4350" actId="20577"/>
          <ac:spMkLst>
            <pc:docMk/>
            <pc:sldMk cId="4073069378" sldId="1139"/>
            <ac:spMk id="5" creationId="{38B04BFE-B42C-7F6C-EF60-96188923F3E7}"/>
          </ac:spMkLst>
        </pc:spChg>
        <pc:picChg chg="add mod ord">
          <ac:chgData name="Karl Michael Höferl" userId="544d2ce1-0a3b-4706-9dfd-c6d69d0e3c8e" providerId="ADAL" clId="{16624F7C-58B8-4972-AE2D-5E0F42A4CB20}" dt="2024-12-04T12:16:34.323" v="4349" actId="1037"/>
          <ac:picMkLst>
            <pc:docMk/>
            <pc:sldMk cId="4073069378" sldId="1139"/>
            <ac:picMk id="8" creationId="{044BCF48-8151-974B-59BA-375DB3A6A73E}"/>
          </ac:picMkLst>
        </pc:picChg>
        <pc:picChg chg="add del mod">
          <ac:chgData name="Karl Michael Höferl" userId="544d2ce1-0a3b-4706-9dfd-c6d69d0e3c8e" providerId="ADAL" clId="{16624F7C-58B8-4972-AE2D-5E0F42A4CB20}" dt="2024-12-04T12:11:49.977" v="4263" actId="478"/>
          <ac:picMkLst>
            <pc:docMk/>
            <pc:sldMk cId="4073069378" sldId="1139"/>
            <ac:picMk id="10" creationId="{7CA4042D-C6B4-B1EC-2BBA-36337C403244}"/>
          </ac:picMkLst>
        </pc:picChg>
        <pc:picChg chg="add del mod">
          <ac:chgData name="Karl Michael Höferl" userId="544d2ce1-0a3b-4706-9dfd-c6d69d0e3c8e" providerId="ADAL" clId="{16624F7C-58B8-4972-AE2D-5E0F42A4CB20}" dt="2024-12-04T12:11:47.267" v="4261" actId="478"/>
          <ac:picMkLst>
            <pc:docMk/>
            <pc:sldMk cId="4073069378" sldId="1139"/>
            <ac:picMk id="11" creationId="{1CFA909F-5D00-A101-4E92-DAF8FBFDC46B}"/>
          </ac:picMkLst>
        </pc:picChg>
        <pc:picChg chg="add del">
          <ac:chgData name="Karl Michael Höferl" userId="544d2ce1-0a3b-4706-9dfd-c6d69d0e3c8e" providerId="ADAL" clId="{16624F7C-58B8-4972-AE2D-5E0F42A4CB20}" dt="2024-12-04T12:11:47.961" v="4262" actId="478"/>
          <ac:picMkLst>
            <pc:docMk/>
            <pc:sldMk cId="4073069378" sldId="1139"/>
            <ac:picMk id="4098" creationId="{B65CD1AA-81F3-33E9-5BF5-5F4E3ECEEA86}"/>
          </ac:picMkLst>
        </pc:picChg>
      </pc:sldChg>
      <pc:sldChg chg="addSp delSp modSp add del mod modNotesTx">
        <pc:chgData name="Karl Michael Höferl" userId="544d2ce1-0a3b-4706-9dfd-c6d69d0e3c8e" providerId="ADAL" clId="{16624F7C-58B8-4972-AE2D-5E0F42A4CB20}" dt="2024-12-04T10:36:27.610" v="4155" actId="18676"/>
        <pc:sldMkLst>
          <pc:docMk/>
          <pc:sldMk cId="1951925314" sldId="1140"/>
        </pc:sldMkLst>
        <pc:spChg chg="mod">
          <ac:chgData name="Karl Michael Höferl" userId="544d2ce1-0a3b-4706-9dfd-c6d69d0e3c8e" providerId="ADAL" clId="{16624F7C-58B8-4972-AE2D-5E0F42A4CB20}" dt="2024-12-03T15:17:45.944" v="2865" actId="20577"/>
          <ac:spMkLst>
            <pc:docMk/>
            <pc:sldMk cId="1951925314" sldId="1140"/>
            <ac:spMk id="3" creationId="{39F751FD-1C1B-8B6C-80E8-932349346AE0}"/>
          </ac:spMkLst>
        </pc:spChg>
        <pc:spChg chg="mod">
          <ac:chgData name="Karl Michael Höferl" userId="544d2ce1-0a3b-4706-9dfd-c6d69d0e3c8e" providerId="ADAL" clId="{16624F7C-58B8-4972-AE2D-5E0F42A4CB20}" dt="2024-12-04T10:17:47.959" v="3956" actId="20577"/>
          <ac:spMkLst>
            <pc:docMk/>
            <pc:sldMk cId="1951925314" sldId="1140"/>
            <ac:spMk id="4" creationId="{6BE8D862-4684-1075-0125-7D5FBA4F534B}"/>
          </ac:spMkLst>
        </pc:spChg>
        <pc:spChg chg="add mod">
          <ac:chgData name="Karl Michael Höferl" userId="544d2ce1-0a3b-4706-9dfd-c6d69d0e3c8e" providerId="ADAL" clId="{16624F7C-58B8-4972-AE2D-5E0F42A4CB20}" dt="2024-12-04T10:18:08.257" v="3988" actId="14100"/>
          <ac:spMkLst>
            <pc:docMk/>
            <pc:sldMk cId="1951925314" sldId="1140"/>
            <ac:spMk id="8" creationId="{81BECE36-89AF-9D06-D67B-2E73E0D524C3}"/>
          </ac:spMkLst>
        </pc:spChg>
        <pc:spChg chg="add del">
          <ac:chgData name="Karl Michael Höferl" userId="544d2ce1-0a3b-4706-9dfd-c6d69d0e3c8e" providerId="ADAL" clId="{16624F7C-58B8-4972-AE2D-5E0F42A4CB20}" dt="2024-12-03T15:22:06.796" v="2872" actId="478"/>
          <ac:spMkLst>
            <pc:docMk/>
            <pc:sldMk cId="1951925314" sldId="1140"/>
            <ac:spMk id="9" creationId="{5F771B97-9533-D13A-B6A7-97B1C9E3DA1D}"/>
          </ac:spMkLst>
        </pc:spChg>
        <pc:picChg chg="mod">
          <ac:chgData name="Karl Michael Höferl" userId="544d2ce1-0a3b-4706-9dfd-c6d69d0e3c8e" providerId="ADAL" clId="{16624F7C-58B8-4972-AE2D-5E0F42A4CB20}" dt="2024-12-04T10:17:54.931" v="3959" actId="1076"/>
          <ac:picMkLst>
            <pc:docMk/>
            <pc:sldMk cId="1951925314" sldId="1140"/>
            <ac:picMk id="7" creationId="{1256D644-141F-00B5-6506-DCD597BC2E9F}"/>
          </ac:picMkLst>
        </pc:picChg>
      </pc:sldChg>
      <pc:sldChg chg="addSp modSp new mod ord">
        <pc:chgData name="Karl Michael Höferl" userId="544d2ce1-0a3b-4706-9dfd-c6d69d0e3c8e" providerId="ADAL" clId="{16624F7C-58B8-4972-AE2D-5E0F42A4CB20}" dt="2024-12-04T12:18:40.078" v="4353" actId="20577"/>
        <pc:sldMkLst>
          <pc:docMk/>
          <pc:sldMk cId="2290279439" sldId="1140"/>
        </pc:sldMkLst>
        <pc:spChg chg="mod">
          <ac:chgData name="Karl Michael Höferl" userId="544d2ce1-0a3b-4706-9dfd-c6d69d0e3c8e" providerId="ADAL" clId="{16624F7C-58B8-4972-AE2D-5E0F42A4CB20}" dt="2024-12-04T12:18:28.535" v="4352" actId="20577"/>
          <ac:spMkLst>
            <pc:docMk/>
            <pc:sldMk cId="2290279439" sldId="1140"/>
            <ac:spMk id="3" creationId="{57B9290A-C239-01CA-21BD-382F582D55DA}"/>
          </ac:spMkLst>
        </pc:spChg>
        <pc:spChg chg="mod">
          <ac:chgData name="Karl Michael Höferl" userId="544d2ce1-0a3b-4706-9dfd-c6d69d0e3c8e" providerId="ADAL" clId="{16624F7C-58B8-4972-AE2D-5E0F42A4CB20}" dt="2024-12-04T12:08:47.760" v="4251" actId="20577"/>
          <ac:spMkLst>
            <pc:docMk/>
            <pc:sldMk cId="2290279439" sldId="1140"/>
            <ac:spMk id="4" creationId="{5A310080-2535-840E-D085-F8B59A2B1F6F}"/>
          </ac:spMkLst>
        </pc:spChg>
        <pc:spChg chg="mod">
          <ac:chgData name="Karl Michael Höferl" userId="544d2ce1-0a3b-4706-9dfd-c6d69d0e3c8e" providerId="ADAL" clId="{16624F7C-58B8-4972-AE2D-5E0F42A4CB20}" dt="2024-12-04T12:18:40.078" v="4353" actId="20577"/>
          <ac:spMkLst>
            <pc:docMk/>
            <pc:sldMk cId="2290279439" sldId="1140"/>
            <ac:spMk id="5" creationId="{4D38928C-F845-62CF-6A74-54E54EA0D7BD}"/>
          </ac:spMkLst>
        </pc:spChg>
        <pc:picChg chg="add mod">
          <ac:chgData name="Karl Michael Höferl" userId="544d2ce1-0a3b-4706-9dfd-c6d69d0e3c8e" providerId="ADAL" clId="{16624F7C-58B8-4972-AE2D-5E0F42A4CB20}" dt="2024-12-04T12:08:56.373" v="4252" actId="14100"/>
          <ac:picMkLst>
            <pc:docMk/>
            <pc:sldMk cId="2290279439" sldId="1140"/>
            <ac:picMk id="7" creationId="{3A6E7DF8-F03B-D018-D71D-72364DA25330}"/>
          </ac:picMkLst>
        </pc:picChg>
      </pc:sldChg>
      <pc:sldChg chg="addSp delSp modSp add mod ord">
        <pc:chgData name="Karl Michael Höferl" userId="544d2ce1-0a3b-4706-9dfd-c6d69d0e3c8e" providerId="ADAL" clId="{16624F7C-58B8-4972-AE2D-5E0F42A4CB20}" dt="2024-12-04T12:22:18.507" v="4360"/>
        <pc:sldMkLst>
          <pc:docMk/>
          <pc:sldMk cId="2539931519" sldId="1141"/>
        </pc:sldMkLst>
        <pc:spChg chg="mod ord">
          <ac:chgData name="Karl Michael Höferl" userId="544d2ce1-0a3b-4706-9dfd-c6d69d0e3c8e" providerId="ADAL" clId="{16624F7C-58B8-4972-AE2D-5E0F42A4CB20}" dt="2024-12-04T12:19:17.508" v="4356" actId="166"/>
          <ac:spMkLst>
            <pc:docMk/>
            <pc:sldMk cId="2539931519" sldId="1141"/>
            <ac:spMk id="3" creationId="{98ACBC33-E2BB-A1DF-0F09-CD9BBE94D97B}"/>
          </ac:spMkLst>
        </pc:spChg>
        <pc:spChg chg="mod">
          <ac:chgData name="Karl Michael Höferl" userId="544d2ce1-0a3b-4706-9dfd-c6d69d0e3c8e" providerId="ADAL" clId="{16624F7C-58B8-4972-AE2D-5E0F42A4CB20}" dt="2024-12-04T12:19:27.329" v="4357" actId="20577"/>
          <ac:spMkLst>
            <pc:docMk/>
            <pc:sldMk cId="2539931519" sldId="1141"/>
            <ac:spMk id="5" creationId="{38B04BFE-B42C-7F6C-EF60-96188923F3E7}"/>
          </ac:spMkLst>
        </pc:spChg>
        <pc:spChg chg="add del mod">
          <ac:chgData name="Karl Michael Höferl" userId="544d2ce1-0a3b-4706-9dfd-c6d69d0e3c8e" providerId="ADAL" clId="{16624F7C-58B8-4972-AE2D-5E0F42A4CB20}" dt="2024-12-04T12:12:01.932" v="4268"/>
          <ac:spMkLst>
            <pc:docMk/>
            <pc:sldMk cId="2539931519" sldId="1141"/>
            <ac:spMk id="7" creationId="{EBA3BA80-6472-8B8E-630E-0FBEC0872BCC}"/>
          </ac:spMkLst>
        </pc:spChg>
        <pc:picChg chg="del">
          <ac:chgData name="Karl Michael Höferl" userId="544d2ce1-0a3b-4706-9dfd-c6d69d0e3c8e" providerId="ADAL" clId="{16624F7C-58B8-4972-AE2D-5E0F42A4CB20}" dt="2024-12-04T12:11:58.698" v="4267" actId="478"/>
          <ac:picMkLst>
            <pc:docMk/>
            <pc:sldMk cId="2539931519" sldId="1141"/>
            <ac:picMk id="8" creationId="{044BCF48-8151-974B-59BA-375DB3A6A73E}"/>
          </ac:picMkLst>
        </pc:picChg>
        <pc:picChg chg="add mod">
          <ac:chgData name="Karl Michael Höferl" userId="544d2ce1-0a3b-4706-9dfd-c6d69d0e3c8e" providerId="ADAL" clId="{16624F7C-58B8-4972-AE2D-5E0F42A4CB20}" dt="2024-12-04T12:19:12.435" v="4355" actId="1076"/>
          <ac:picMkLst>
            <pc:docMk/>
            <pc:sldMk cId="2539931519" sldId="1141"/>
            <ac:picMk id="9" creationId="{B65CD1AA-81F3-33E9-5BF5-5F4E3ECEEA86}"/>
          </ac:picMkLst>
        </pc:picChg>
        <pc:picChg chg="del">
          <ac:chgData name="Karl Michael Höferl" userId="544d2ce1-0a3b-4706-9dfd-c6d69d0e3c8e" providerId="ADAL" clId="{16624F7C-58B8-4972-AE2D-5E0F42A4CB20}" dt="2024-12-04T12:11:57.950" v="4266" actId="478"/>
          <ac:picMkLst>
            <pc:docMk/>
            <pc:sldMk cId="2539931519" sldId="1141"/>
            <ac:picMk id="10" creationId="{7CA4042D-C6B4-B1EC-2BBA-36337C403244}"/>
          </ac:picMkLst>
        </pc:picChg>
        <pc:picChg chg="del">
          <ac:chgData name="Karl Michael Höferl" userId="544d2ce1-0a3b-4706-9dfd-c6d69d0e3c8e" providerId="ADAL" clId="{16624F7C-58B8-4972-AE2D-5E0F42A4CB20}" dt="2024-12-04T12:11:54.417" v="4264" actId="478"/>
          <ac:picMkLst>
            <pc:docMk/>
            <pc:sldMk cId="2539931519" sldId="1141"/>
            <ac:picMk id="11" creationId="{1CFA909F-5D00-A101-4E92-DAF8FBFDC46B}"/>
          </ac:picMkLst>
        </pc:picChg>
        <pc:picChg chg="del">
          <ac:chgData name="Karl Michael Höferl" userId="544d2ce1-0a3b-4706-9dfd-c6d69d0e3c8e" providerId="ADAL" clId="{16624F7C-58B8-4972-AE2D-5E0F42A4CB20}" dt="2024-12-04T12:11:56.753" v="4265" actId="21"/>
          <ac:picMkLst>
            <pc:docMk/>
            <pc:sldMk cId="2539931519" sldId="1141"/>
            <ac:picMk id="4098" creationId="{B65CD1AA-81F3-33E9-5BF5-5F4E3ECEEA86}"/>
          </ac:picMkLst>
        </pc:picChg>
      </pc:sldChg>
      <pc:sldChg chg="addSp delSp modSp add del mod">
        <pc:chgData name="Karl Michael Höferl" userId="544d2ce1-0a3b-4706-9dfd-c6d69d0e3c8e" providerId="ADAL" clId="{16624F7C-58B8-4972-AE2D-5E0F42A4CB20}" dt="2024-12-04T10:36:27.610" v="4155" actId="18676"/>
        <pc:sldMkLst>
          <pc:docMk/>
          <pc:sldMk cId="3330266955" sldId="1141"/>
        </pc:sldMkLst>
        <pc:spChg chg="del mod">
          <ac:chgData name="Karl Michael Höferl" userId="544d2ce1-0a3b-4706-9dfd-c6d69d0e3c8e" providerId="ADAL" clId="{16624F7C-58B8-4972-AE2D-5E0F42A4CB20}" dt="2024-12-04T08:10:41.305" v="3570" actId="22"/>
          <ac:spMkLst>
            <pc:docMk/>
            <pc:sldMk cId="3330266955" sldId="1141"/>
            <ac:spMk id="4" creationId="{6BE8D862-4684-1075-0125-7D5FBA4F534B}"/>
          </ac:spMkLst>
        </pc:spChg>
        <pc:spChg chg="mod">
          <ac:chgData name="Karl Michael Höferl" userId="544d2ce1-0a3b-4706-9dfd-c6d69d0e3c8e" providerId="ADAL" clId="{16624F7C-58B8-4972-AE2D-5E0F42A4CB20}" dt="2024-12-04T09:43:45.936" v="3854" actId="20577"/>
          <ac:spMkLst>
            <pc:docMk/>
            <pc:sldMk cId="3330266955" sldId="1141"/>
            <ac:spMk id="5" creationId="{3D059C83-95D4-2E17-01A7-AD157A4A4301}"/>
          </ac:spMkLst>
        </pc:spChg>
        <pc:spChg chg="add del mod">
          <ac:chgData name="Karl Michael Höferl" userId="544d2ce1-0a3b-4706-9dfd-c6d69d0e3c8e" providerId="ADAL" clId="{16624F7C-58B8-4972-AE2D-5E0F42A4CB20}" dt="2024-12-04T09:36:53.363" v="3839" actId="22"/>
          <ac:spMkLst>
            <pc:docMk/>
            <pc:sldMk cId="3330266955" sldId="1141"/>
            <ac:spMk id="11" creationId="{09617229-6CED-C682-1F82-7AAF303859D6}"/>
          </ac:spMkLst>
        </pc:spChg>
        <pc:picChg chg="del">
          <ac:chgData name="Karl Michael Höferl" userId="544d2ce1-0a3b-4706-9dfd-c6d69d0e3c8e" providerId="ADAL" clId="{16624F7C-58B8-4972-AE2D-5E0F42A4CB20}" dt="2024-12-04T08:12:45.898" v="3578" actId="478"/>
          <ac:picMkLst>
            <pc:docMk/>
            <pc:sldMk cId="3330266955" sldId="1141"/>
            <ac:picMk id="7" creationId="{1256D644-141F-00B5-6506-DCD597BC2E9F}"/>
          </ac:picMkLst>
        </pc:picChg>
        <pc:picChg chg="add del mod ord">
          <ac:chgData name="Karl Michael Höferl" userId="544d2ce1-0a3b-4706-9dfd-c6d69d0e3c8e" providerId="ADAL" clId="{16624F7C-58B8-4972-AE2D-5E0F42A4CB20}" dt="2024-12-04T09:32:27.925" v="3837" actId="478"/>
          <ac:picMkLst>
            <pc:docMk/>
            <pc:sldMk cId="3330266955" sldId="1141"/>
            <ac:picMk id="9" creationId="{E1C4339A-8002-F107-A543-3B3D2357CC91}"/>
          </ac:picMkLst>
        </pc:picChg>
        <pc:picChg chg="add mod ord">
          <ac:chgData name="Karl Michael Höferl" userId="544d2ce1-0a3b-4706-9dfd-c6d69d0e3c8e" providerId="ADAL" clId="{16624F7C-58B8-4972-AE2D-5E0F42A4CB20}" dt="2024-12-04T09:37:06.491" v="3847"/>
          <ac:picMkLst>
            <pc:docMk/>
            <pc:sldMk cId="3330266955" sldId="1141"/>
            <ac:picMk id="13" creationId="{3B754879-FB22-5EE3-FDBF-DA07E062A1A5}"/>
          </ac:picMkLst>
        </pc:picChg>
        <pc:picChg chg="add mod">
          <ac:chgData name="Karl Michael Höferl" userId="544d2ce1-0a3b-4706-9dfd-c6d69d0e3c8e" providerId="ADAL" clId="{16624F7C-58B8-4972-AE2D-5E0F42A4CB20}" dt="2024-12-04T09:39:44.537" v="3853" actId="1038"/>
          <ac:picMkLst>
            <pc:docMk/>
            <pc:sldMk cId="3330266955" sldId="1141"/>
            <ac:picMk id="15" creationId="{03CA8124-DA2F-21BA-FACB-F7A59BD79FC6}"/>
          </ac:picMkLst>
        </pc:picChg>
      </pc:sldChg>
      <pc:sldChg chg="addSp delSp modSp add del mod modNotesTx">
        <pc:chgData name="Karl Michael Höferl" userId="544d2ce1-0a3b-4706-9dfd-c6d69d0e3c8e" providerId="ADAL" clId="{16624F7C-58B8-4972-AE2D-5E0F42A4CB20}" dt="2024-12-04T10:36:27.610" v="4155" actId="18676"/>
        <pc:sldMkLst>
          <pc:docMk/>
          <pc:sldMk cId="487805774" sldId="1142"/>
        </pc:sldMkLst>
        <pc:spChg chg="del mod">
          <ac:chgData name="Karl Michael Höferl" userId="544d2ce1-0a3b-4706-9dfd-c6d69d0e3c8e" providerId="ADAL" clId="{16624F7C-58B8-4972-AE2D-5E0F42A4CB20}" dt="2024-12-04T08:25:23.305" v="3583" actId="22"/>
          <ac:spMkLst>
            <pc:docMk/>
            <pc:sldMk cId="487805774" sldId="1142"/>
            <ac:spMk id="4" creationId="{6BE8D862-4684-1075-0125-7D5FBA4F534B}"/>
          </ac:spMkLst>
        </pc:spChg>
        <pc:spChg chg="mod">
          <ac:chgData name="Karl Michael Höferl" userId="544d2ce1-0a3b-4706-9dfd-c6d69d0e3c8e" providerId="ADAL" clId="{16624F7C-58B8-4972-AE2D-5E0F42A4CB20}" dt="2024-12-04T09:29:44.763" v="3811" actId="6549"/>
          <ac:spMkLst>
            <pc:docMk/>
            <pc:sldMk cId="487805774" sldId="1142"/>
            <ac:spMk id="5" creationId="{3D059C83-95D4-2E17-01A7-AD157A4A4301}"/>
          </ac:spMkLst>
        </pc:spChg>
        <pc:spChg chg="add del mod">
          <ac:chgData name="Karl Michael Höferl" userId="544d2ce1-0a3b-4706-9dfd-c6d69d0e3c8e" providerId="ADAL" clId="{16624F7C-58B8-4972-AE2D-5E0F42A4CB20}" dt="2024-12-04T09:27:19.163" v="3799"/>
          <ac:spMkLst>
            <pc:docMk/>
            <pc:sldMk cId="487805774" sldId="1142"/>
            <ac:spMk id="11" creationId="{931BE6F3-4798-2D4E-7584-577B742A5D87}"/>
          </ac:spMkLst>
        </pc:spChg>
        <pc:spChg chg="add del">
          <ac:chgData name="Karl Michael Höferl" userId="544d2ce1-0a3b-4706-9dfd-c6d69d0e3c8e" providerId="ADAL" clId="{16624F7C-58B8-4972-AE2D-5E0F42A4CB20}" dt="2024-12-04T09:30:58.652" v="3813" actId="478"/>
          <ac:spMkLst>
            <pc:docMk/>
            <pc:sldMk cId="487805774" sldId="1142"/>
            <ac:spMk id="18" creationId="{3C8D0618-8546-FF96-F6F9-29B5AF723DDF}"/>
          </ac:spMkLst>
        </pc:spChg>
        <pc:picChg chg="del">
          <ac:chgData name="Karl Michael Höferl" userId="544d2ce1-0a3b-4706-9dfd-c6d69d0e3c8e" providerId="ADAL" clId="{16624F7C-58B8-4972-AE2D-5E0F42A4CB20}" dt="2024-12-04T08:12:53.957" v="3580" actId="478"/>
          <ac:picMkLst>
            <pc:docMk/>
            <pc:sldMk cId="487805774" sldId="1142"/>
            <ac:picMk id="7" creationId="{1256D644-141F-00B5-6506-DCD597BC2E9F}"/>
          </ac:picMkLst>
        </pc:picChg>
        <pc:picChg chg="add del mod ord">
          <ac:chgData name="Karl Michael Höferl" userId="544d2ce1-0a3b-4706-9dfd-c6d69d0e3c8e" providerId="ADAL" clId="{16624F7C-58B8-4972-AE2D-5E0F42A4CB20}" dt="2024-12-04T09:22:35.361" v="3788" actId="478"/>
          <ac:picMkLst>
            <pc:docMk/>
            <pc:sldMk cId="487805774" sldId="1142"/>
            <ac:picMk id="9" creationId="{4BECA4A1-0243-75DC-9B16-F9F16995EB79}"/>
          </ac:picMkLst>
        </pc:picChg>
        <pc:picChg chg="add del mod">
          <ac:chgData name="Karl Michael Höferl" userId="544d2ce1-0a3b-4706-9dfd-c6d69d0e3c8e" providerId="ADAL" clId="{16624F7C-58B8-4972-AE2D-5E0F42A4CB20}" dt="2024-12-04T09:27:17.633" v="3798" actId="21"/>
          <ac:picMkLst>
            <pc:docMk/>
            <pc:sldMk cId="487805774" sldId="1142"/>
            <ac:picMk id="13" creationId="{12449C97-827D-0ED5-E255-8F67B258B942}"/>
          </ac:picMkLst>
        </pc:picChg>
        <pc:picChg chg="add mod">
          <ac:chgData name="Karl Michael Höferl" userId="544d2ce1-0a3b-4706-9dfd-c6d69d0e3c8e" providerId="ADAL" clId="{16624F7C-58B8-4972-AE2D-5E0F42A4CB20}" dt="2024-12-04T09:31:47.203" v="3834" actId="1037"/>
          <ac:picMkLst>
            <pc:docMk/>
            <pc:sldMk cId="487805774" sldId="1142"/>
            <ac:picMk id="14" creationId="{12449C97-827D-0ED5-E255-8F67B258B942}"/>
          </ac:picMkLst>
        </pc:picChg>
        <pc:picChg chg="add mod">
          <ac:chgData name="Karl Michael Höferl" userId="544d2ce1-0a3b-4706-9dfd-c6d69d0e3c8e" providerId="ADAL" clId="{16624F7C-58B8-4972-AE2D-5E0F42A4CB20}" dt="2024-12-04T09:31:47.203" v="3834" actId="1037"/>
          <ac:picMkLst>
            <pc:docMk/>
            <pc:sldMk cId="487805774" sldId="1142"/>
            <ac:picMk id="16" creationId="{7785B8AD-868D-770A-AFA3-A388D2A1A415}"/>
          </ac:picMkLst>
        </pc:picChg>
        <pc:picChg chg="add mod">
          <ac:chgData name="Karl Michael Höferl" userId="544d2ce1-0a3b-4706-9dfd-c6d69d0e3c8e" providerId="ADAL" clId="{16624F7C-58B8-4972-AE2D-5E0F42A4CB20}" dt="2024-12-04T09:31:47.203" v="3834" actId="1037"/>
          <ac:picMkLst>
            <pc:docMk/>
            <pc:sldMk cId="487805774" sldId="1142"/>
            <ac:picMk id="20" creationId="{B695451E-F7D5-7CC4-6FDC-AC8FD4B3A795}"/>
          </ac:picMkLst>
        </pc:picChg>
      </pc:sldChg>
      <pc:sldChg chg="modSp new mod">
        <pc:chgData name="Karl Michael Höferl" userId="544d2ce1-0a3b-4706-9dfd-c6d69d0e3c8e" providerId="ADAL" clId="{16624F7C-58B8-4972-AE2D-5E0F42A4CB20}" dt="2024-12-06T09:32:42.111" v="4871" actId="6549"/>
        <pc:sldMkLst>
          <pc:docMk/>
          <pc:sldMk cId="3410797187" sldId="1142"/>
        </pc:sldMkLst>
        <pc:spChg chg="mod">
          <ac:chgData name="Karl Michael Höferl" userId="544d2ce1-0a3b-4706-9dfd-c6d69d0e3c8e" providerId="ADAL" clId="{16624F7C-58B8-4972-AE2D-5E0F42A4CB20}" dt="2024-12-04T12:24:26.966" v="4371" actId="20577"/>
          <ac:spMkLst>
            <pc:docMk/>
            <pc:sldMk cId="3410797187" sldId="1142"/>
            <ac:spMk id="3" creationId="{CB0AA17B-D08A-531A-25B1-789B275287E9}"/>
          </ac:spMkLst>
        </pc:spChg>
        <pc:spChg chg="mod">
          <ac:chgData name="Karl Michael Höferl" userId="544d2ce1-0a3b-4706-9dfd-c6d69d0e3c8e" providerId="ADAL" clId="{16624F7C-58B8-4972-AE2D-5E0F42A4CB20}" dt="2024-12-06T09:32:42.111" v="4871" actId="6549"/>
          <ac:spMkLst>
            <pc:docMk/>
            <pc:sldMk cId="3410797187" sldId="1142"/>
            <ac:spMk id="4" creationId="{D70A3C31-AF41-9C7F-FF6B-3588066F3730}"/>
          </ac:spMkLst>
        </pc:spChg>
      </pc:sldChg>
      <pc:sldChg chg="modSp add mod">
        <pc:chgData name="Karl Michael Höferl" userId="544d2ce1-0a3b-4706-9dfd-c6d69d0e3c8e" providerId="ADAL" clId="{16624F7C-58B8-4972-AE2D-5E0F42A4CB20}" dt="2024-12-06T09:32:21.311" v="4869" actId="20577"/>
        <pc:sldMkLst>
          <pc:docMk/>
          <pc:sldMk cId="775728031" sldId="1143"/>
        </pc:sldMkLst>
        <pc:spChg chg="mod">
          <ac:chgData name="Karl Michael Höferl" userId="544d2ce1-0a3b-4706-9dfd-c6d69d0e3c8e" providerId="ADAL" clId="{16624F7C-58B8-4972-AE2D-5E0F42A4CB20}" dt="2024-12-06T09:32:21.311" v="4869" actId="20577"/>
          <ac:spMkLst>
            <pc:docMk/>
            <pc:sldMk cId="775728031" sldId="1143"/>
            <ac:spMk id="4" creationId="{D70A3C31-AF41-9C7F-FF6B-3588066F3730}"/>
          </ac:spMkLst>
        </pc:spChg>
      </pc:sldChg>
      <pc:sldChg chg="addSp delSp modSp add del mod modNotes">
        <pc:chgData name="Karl Michael Höferl" userId="544d2ce1-0a3b-4706-9dfd-c6d69d0e3c8e" providerId="ADAL" clId="{16624F7C-58B8-4972-AE2D-5E0F42A4CB20}" dt="2024-12-04T10:36:27.610" v="4155" actId="18676"/>
        <pc:sldMkLst>
          <pc:docMk/>
          <pc:sldMk cId="2415439287" sldId="1143"/>
        </pc:sldMkLst>
        <pc:spChg chg="del mod">
          <ac:chgData name="Karl Michael Höferl" userId="544d2ce1-0a3b-4706-9dfd-c6d69d0e3c8e" providerId="ADAL" clId="{16624F7C-58B8-4972-AE2D-5E0F42A4CB20}" dt="2024-12-04T08:45:11.615" v="3620" actId="22"/>
          <ac:spMkLst>
            <pc:docMk/>
            <pc:sldMk cId="2415439287" sldId="1143"/>
            <ac:spMk id="4" creationId="{6BE8D862-4684-1075-0125-7D5FBA4F534B}"/>
          </ac:spMkLst>
        </pc:spChg>
        <pc:spChg chg="mod">
          <ac:chgData name="Karl Michael Höferl" userId="544d2ce1-0a3b-4706-9dfd-c6d69d0e3c8e" providerId="ADAL" clId="{16624F7C-58B8-4972-AE2D-5E0F42A4CB20}" dt="2024-12-04T08:45:45.400" v="3623" actId="20577"/>
          <ac:spMkLst>
            <pc:docMk/>
            <pc:sldMk cId="2415439287" sldId="1143"/>
            <ac:spMk id="5" creationId="{3D059C83-95D4-2E17-01A7-AD157A4A4301}"/>
          </ac:spMkLst>
        </pc:spChg>
        <pc:spChg chg="add del mod">
          <ac:chgData name="Karl Michael Höferl" userId="544d2ce1-0a3b-4706-9dfd-c6d69d0e3c8e" providerId="ADAL" clId="{16624F7C-58B8-4972-AE2D-5E0F42A4CB20}" dt="2024-12-04T08:48:29.477" v="3629"/>
          <ac:spMkLst>
            <pc:docMk/>
            <pc:sldMk cId="2415439287" sldId="1143"/>
            <ac:spMk id="11" creationId="{F19655F9-59EB-9F75-3497-957400E2EFAA}"/>
          </ac:spMkLst>
        </pc:spChg>
        <pc:spChg chg="add">
          <ac:chgData name="Karl Michael Höferl" userId="544d2ce1-0a3b-4706-9dfd-c6d69d0e3c8e" providerId="ADAL" clId="{16624F7C-58B8-4972-AE2D-5E0F42A4CB20}" dt="2024-12-04T08:52:27.699" v="3647"/>
          <ac:spMkLst>
            <pc:docMk/>
            <pc:sldMk cId="2415439287" sldId="1143"/>
            <ac:spMk id="14" creationId="{FF29A302-16BF-424C-4EF6-7FE21E8EBD7F}"/>
          </ac:spMkLst>
        </pc:spChg>
        <pc:spChg chg="add del">
          <ac:chgData name="Karl Michael Höferl" userId="544d2ce1-0a3b-4706-9dfd-c6d69d0e3c8e" providerId="ADAL" clId="{16624F7C-58B8-4972-AE2D-5E0F42A4CB20}" dt="2024-12-04T08:54:03.463" v="3655" actId="478"/>
          <ac:spMkLst>
            <pc:docMk/>
            <pc:sldMk cId="2415439287" sldId="1143"/>
            <ac:spMk id="15" creationId="{C04CCF18-CA00-1DDF-DCA6-BD7E52D60452}"/>
          </ac:spMkLst>
        </pc:spChg>
        <pc:picChg chg="del">
          <ac:chgData name="Karl Michael Höferl" userId="544d2ce1-0a3b-4706-9dfd-c6d69d0e3c8e" providerId="ADAL" clId="{16624F7C-58B8-4972-AE2D-5E0F42A4CB20}" dt="2024-12-04T08:27:44.011" v="3590" actId="478"/>
          <ac:picMkLst>
            <pc:docMk/>
            <pc:sldMk cId="2415439287" sldId="1143"/>
            <ac:picMk id="7" creationId="{1256D644-141F-00B5-6506-DCD597BC2E9F}"/>
          </ac:picMkLst>
        </pc:picChg>
        <pc:picChg chg="add del mod ord">
          <ac:chgData name="Karl Michael Höferl" userId="544d2ce1-0a3b-4706-9dfd-c6d69d0e3c8e" providerId="ADAL" clId="{16624F7C-58B8-4972-AE2D-5E0F42A4CB20}" dt="2024-12-04T08:45:50.733" v="3625" actId="478"/>
          <ac:picMkLst>
            <pc:docMk/>
            <pc:sldMk cId="2415439287" sldId="1143"/>
            <ac:picMk id="9" creationId="{58C4630E-77DF-C857-2648-F9DB40CA4C9F}"/>
          </ac:picMkLst>
        </pc:picChg>
        <pc:picChg chg="add mod">
          <ac:chgData name="Karl Michael Höferl" userId="544d2ce1-0a3b-4706-9dfd-c6d69d0e3c8e" providerId="ADAL" clId="{16624F7C-58B8-4972-AE2D-5E0F42A4CB20}" dt="2024-12-04T08:48:36.351" v="3636"/>
          <ac:picMkLst>
            <pc:docMk/>
            <pc:sldMk cId="2415439287" sldId="1143"/>
            <ac:picMk id="12" creationId="{D00DEC9D-8407-140E-ADAF-2D166A9231C8}"/>
          </ac:picMkLst>
        </pc:picChg>
        <pc:picChg chg="add mod">
          <ac:chgData name="Karl Michael Höferl" userId="544d2ce1-0a3b-4706-9dfd-c6d69d0e3c8e" providerId="ADAL" clId="{16624F7C-58B8-4972-AE2D-5E0F42A4CB20}" dt="2024-12-04T08:54:58.032" v="3672" actId="166"/>
          <ac:picMkLst>
            <pc:docMk/>
            <pc:sldMk cId="2415439287" sldId="1143"/>
            <ac:picMk id="13" creationId="{2D2D7C8F-0B51-6A10-0BD8-D397E9BC5B6C}"/>
          </ac:picMkLst>
        </pc:picChg>
        <pc:picChg chg="add del mod">
          <ac:chgData name="Karl Michael Höferl" userId="544d2ce1-0a3b-4706-9dfd-c6d69d0e3c8e" providerId="ADAL" clId="{16624F7C-58B8-4972-AE2D-5E0F42A4CB20}" dt="2024-12-04T08:48:27.913" v="3628" actId="21"/>
          <ac:picMkLst>
            <pc:docMk/>
            <pc:sldMk cId="2415439287" sldId="1143"/>
            <ac:picMk id="1026" creationId="{D00DEC9D-8407-140E-ADAF-2D166A9231C8}"/>
          </ac:picMkLst>
        </pc:picChg>
        <pc:picChg chg="add del mod">
          <ac:chgData name="Karl Michael Höferl" userId="544d2ce1-0a3b-4706-9dfd-c6d69d0e3c8e" providerId="ADAL" clId="{16624F7C-58B8-4972-AE2D-5E0F42A4CB20}" dt="2024-12-04T08:54:03.463" v="3655" actId="478"/>
          <ac:picMkLst>
            <pc:docMk/>
            <pc:sldMk cId="2415439287" sldId="1143"/>
            <ac:picMk id="1030" creationId="{FEF7E15C-893B-26B6-EA99-0AC26B7B8E46}"/>
          </ac:picMkLst>
        </pc:picChg>
        <pc:picChg chg="add mod">
          <ac:chgData name="Karl Michael Höferl" userId="544d2ce1-0a3b-4706-9dfd-c6d69d0e3c8e" providerId="ADAL" clId="{16624F7C-58B8-4972-AE2D-5E0F42A4CB20}" dt="2024-12-04T08:54:48.342" v="3666" actId="166"/>
          <ac:picMkLst>
            <pc:docMk/>
            <pc:sldMk cId="2415439287" sldId="1143"/>
            <ac:picMk id="1034" creationId="{06BBE3FB-8339-2F7B-CCC7-0EDEF690781F}"/>
          </ac:picMkLst>
        </pc:picChg>
        <pc:picChg chg="add mod">
          <ac:chgData name="Karl Michael Höferl" userId="544d2ce1-0a3b-4706-9dfd-c6d69d0e3c8e" providerId="ADAL" clId="{16624F7C-58B8-4972-AE2D-5E0F42A4CB20}" dt="2024-12-04T08:54:41.637" v="3664" actId="1076"/>
          <ac:picMkLst>
            <pc:docMk/>
            <pc:sldMk cId="2415439287" sldId="1143"/>
            <ac:picMk id="1036" creationId="{5E39798D-0C51-B3DD-E21F-F7D68E0EA4E1}"/>
          </ac:picMkLst>
        </pc:picChg>
      </pc:sldChg>
      <pc:sldChg chg="add del">
        <pc:chgData name="Karl Michael Höferl" userId="544d2ce1-0a3b-4706-9dfd-c6d69d0e3c8e" providerId="ADAL" clId="{16624F7C-58B8-4972-AE2D-5E0F42A4CB20}" dt="2024-12-04T10:36:27.610" v="4155" actId="18676"/>
        <pc:sldMkLst>
          <pc:docMk/>
          <pc:sldMk cId="905264582" sldId="1144"/>
        </pc:sldMkLst>
      </pc:sldChg>
      <pc:sldChg chg="addSp delSp modSp new mod">
        <pc:chgData name="Karl Michael Höferl" userId="544d2ce1-0a3b-4706-9dfd-c6d69d0e3c8e" providerId="ADAL" clId="{16624F7C-58B8-4972-AE2D-5E0F42A4CB20}" dt="2024-12-06T09:38:00.064" v="4903" actId="1037"/>
        <pc:sldMkLst>
          <pc:docMk/>
          <pc:sldMk cId="978658269" sldId="1144"/>
        </pc:sldMkLst>
        <pc:spChg chg="mod">
          <ac:chgData name="Karl Michael Höferl" userId="544d2ce1-0a3b-4706-9dfd-c6d69d0e3c8e" providerId="ADAL" clId="{16624F7C-58B8-4972-AE2D-5E0F42A4CB20}" dt="2024-12-04T12:47:19.780" v="4700" actId="20577"/>
          <ac:spMkLst>
            <pc:docMk/>
            <pc:sldMk cId="978658269" sldId="1144"/>
            <ac:spMk id="3" creationId="{DD32CA22-1611-8296-6304-DFB840718AEB}"/>
          </ac:spMkLst>
        </pc:spChg>
        <pc:spChg chg="del">
          <ac:chgData name="Karl Michael Höferl" userId="544d2ce1-0a3b-4706-9dfd-c6d69d0e3c8e" providerId="ADAL" clId="{16624F7C-58B8-4972-AE2D-5E0F42A4CB20}" dt="2024-12-04T12:48:37.842" v="4701" actId="22"/>
          <ac:spMkLst>
            <pc:docMk/>
            <pc:sldMk cId="978658269" sldId="1144"/>
            <ac:spMk id="4" creationId="{15A498D8-322D-2AB5-34EB-ABA5132AA308}"/>
          </ac:spMkLst>
        </pc:spChg>
        <pc:spChg chg="mod">
          <ac:chgData name="Karl Michael Höferl" userId="544d2ce1-0a3b-4706-9dfd-c6d69d0e3c8e" providerId="ADAL" clId="{16624F7C-58B8-4972-AE2D-5E0F42A4CB20}" dt="2024-12-06T08:54:17.807" v="4780" actId="20577"/>
          <ac:spMkLst>
            <pc:docMk/>
            <pc:sldMk cId="978658269" sldId="1144"/>
            <ac:spMk id="5" creationId="{92F6A66A-4D8E-275C-4AD8-7C3B0EE15F8E}"/>
          </ac:spMkLst>
        </pc:spChg>
        <pc:spChg chg="add del">
          <ac:chgData name="Karl Michael Höferl" userId="544d2ce1-0a3b-4706-9dfd-c6d69d0e3c8e" providerId="ADAL" clId="{16624F7C-58B8-4972-AE2D-5E0F42A4CB20}" dt="2024-12-06T09:10:05.032" v="4782" actId="478"/>
          <ac:spMkLst>
            <pc:docMk/>
            <pc:sldMk cId="978658269" sldId="1144"/>
            <ac:spMk id="11" creationId="{7BC00D24-6860-CA62-4897-B4A6CBE88520}"/>
          </ac:spMkLst>
        </pc:spChg>
        <pc:spChg chg="add mod">
          <ac:chgData name="Karl Michael Höferl" userId="544d2ce1-0a3b-4706-9dfd-c6d69d0e3c8e" providerId="ADAL" clId="{16624F7C-58B8-4972-AE2D-5E0F42A4CB20}" dt="2024-12-06T09:38:00.064" v="4903" actId="1037"/>
          <ac:spMkLst>
            <pc:docMk/>
            <pc:sldMk cId="978658269" sldId="1144"/>
            <ac:spMk id="12" creationId="{AE3B9E88-E689-E786-1E4E-49D68262A5E1}"/>
          </ac:spMkLst>
        </pc:spChg>
        <pc:spChg chg="add mod">
          <ac:chgData name="Karl Michael Höferl" userId="544d2ce1-0a3b-4706-9dfd-c6d69d0e3c8e" providerId="ADAL" clId="{16624F7C-58B8-4972-AE2D-5E0F42A4CB20}" dt="2024-12-06T09:38:00.064" v="4903" actId="1037"/>
          <ac:spMkLst>
            <pc:docMk/>
            <pc:sldMk cId="978658269" sldId="1144"/>
            <ac:spMk id="13" creationId="{CD3CC3E4-95B6-E2A0-EB24-C8E754523D3B}"/>
          </ac:spMkLst>
        </pc:spChg>
        <pc:picChg chg="add mod">
          <ac:chgData name="Karl Michael Höferl" userId="544d2ce1-0a3b-4706-9dfd-c6d69d0e3c8e" providerId="ADAL" clId="{16624F7C-58B8-4972-AE2D-5E0F42A4CB20}" dt="2024-12-06T09:38:00.064" v="4903" actId="1037"/>
          <ac:picMkLst>
            <pc:docMk/>
            <pc:sldMk cId="978658269" sldId="1144"/>
            <ac:picMk id="7" creationId="{21F426A5-86E3-9266-1D92-04BB14F016FF}"/>
          </ac:picMkLst>
        </pc:picChg>
        <pc:picChg chg="add mod ord">
          <ac:chgData name="Karl Michael Höferl" userId="544d2ce1-0a3b-4706-9dfd-c6d69d0e3c8e" providerId="ADAL" clId="{16624F7C-58B8-4972-AE2D-5E0F42A4CB20}" dt="2024-12-06T09:38:00.064" v="4903" actId="1037"/>
          <ac:picMkLst>
            <pc:docMk/>
            <pc:sldMk cId="978658269" sldId="1144"/>
            <ac:picMk id="8" creationId="{3FEB6075-4920-1025-73A6-AD32DABDF182}"/>
          </ac:picMkLst>
        </pc:picChg>
        <pc:picChg chg="add mod">
          <ac:chgData name="Karl Michael Höferl" userId="544d2ce1-0a3b-4706-9dfd-c6d69d0e3c8e" providerId="ADAL" clId="{16624F7C-58B8-4972-AE2D-5E0F42A4CB20}" dt="2024-12-04T12:57:02.277" v="4716" actId="1076"/>
          <ac:picMkLst>
            <pc:docMk/>
            <pc:sldMk cId="978658269" sldId="1144"/>
            <ac:picMk id="10" creationId="{31213C75-F914-6D20-7722-3A3DC9BAAD07}"/>
          </ac:picMkLst>
        </pc:picChg>
      </pc:sldChg>
      <pc:sldChg chg="add del">
        <pc:chgData name="Karl Michael Höferl" userId="544d2ce1-0a3b-4706-9dfd-c6d69d0e3c8e" providerId="ADAL" clId="{16624F7C-58B8-4972-AE2D-5E0F42A4CB20}" dt="2024-12-04T12:44:18.725" v="4609"/>
        <pc:sldMkLst>
          <pc:docMk/>
          <pc:sldMk cId="1130133193" sldId="1144"/>
        </pc:sldMkLst>
      </pc:sldChg>
      <pc:sldChg chg="add">
        <pc:chgData name="Karl Michael Höferl" userId="544d2ce1-0a3b-4706-9dfd-c6d69d0e3c8e" providerId="ADAL" clId="{16624F7C-58B8-4972-AE2D-5E0F42A4CB20}" dt="2024-12-06T08:44:08.579" v="4717"/>
        <pc:sldMkLst>
          <pc:docMk/>
          <pc:sldMk cId="619053761" sldId="1145"/>
        </pc:sldMkLst>
      </pc:sldChg>
      <pc:sldChg chg="addSp delSp modSp add del mod modNotesTx">
        <pc:chgData name="Karl Michael Höferl" userId="544d2ce1-0a3b-4706-9dfd-c6d69d0e3c8e" providerId="ADAL" clId="{16624F7C-58B8-4972-AE2D-5E0F42A4CB20}" dt="2024-12-04T10:36:27.610" v="4155" actId="18676"/>
        <pc:sldMkLst>
          <pc:docMk/>
          <pc:sldMk cId="3019762903" sldId="1145"/>
        </pc:sldMkLst>
        <pc:spChg chg="del mod">
          <ac:chgData name="Karl Michael Höferl" userId="544d2ce1-0a3b-4706-9dfd-c6d69d0e3c8e" providerId="ADAL" clId="{16624F7C-58B8-4972-AE2D-5E0F42A4CB20}" dt="2024-12-04T09:09:31.154" v="3734" actId="22"/>
          <ac:spMkLst>
            <pc:docMk/>
            <pc:sldMk cId="3019762903" sldId="1145"/>
            <ac:spMk id="4" creationId="{6BE8D862-4684-1075-0125-7D5FBA4F534B}"/>
          </ac:spMkLst>
        </pc:spChg>
        <pc:spChg chg="mod">
          <ac:chgData name="Karl Michael Höferl" userId="544d2ce1-0a3b-4706-9dfd-c6d69d0e3c8e" providerId="ADAL" clId="{16624F7C-58B8-4972-AE2D-5E0F42A4CB20}" dt="2024-12-04T09:20:21.984" v="3783" actId="20577"/>
          <ac:spMkLst>
            <pc:docMk/>
            <pc:sldMk cId="3019762903" sldId="1145"/>
            <ac:spMk id="5" creationId="{3D059C83-95D4-2E17-01A7-AD157A4A4301}"/>
          </ac:spMkLst>
        </pc:spChg>
        <pc:spChg chg="add del mod">
          <ac:chgData name="Karl Michael Höferl" userId="544d2ce1-0a3b-4706-9dfd-c6d69d0e3c8e" providerId="ADAL" clId="{16624F7C-58B8-4972-AE2D-5E0F42A4CB20}" dt="2024-12-04T09:11:04.283" v="3742" actId="478"/>
          <ac:spMkLst>
            <pc:docMk/>
            <pc:sldMk cId="3019762903" sldId="1145"/>
            <ac:spMk id="11" creationId="{9DA72FE5-987E-929D-0897-6F5C24A2164E}"/>
          </ac:spMkLst>
        </pc:spChg>
        <pc:picChg chg="del">
          <ac:chgData name="Karl Michael Höferl" userId="544d2ce1-0a3b-4706-9dfd-c6d69d0e3c8e" providerId="ADAL" clId="{16624F7C-58B8-4972-AE2D-5E0F42A4CB20}" dt="2024-12-04T08:55:12.131" v="3676" actId="478"/>
          <ac:picMkLst>
            <pc:docMk/>
            <pc:sldMk cId="3019762903" sldId="1145"/>
            <ac:picMk id="7" creationId="{1256D644-141F-00B5-6506-DCD597BC2E9F}"/>
          </ac:picMkLst>
        </pc:picChg>
        <pc:picChg chg="add del mod ord">
          <ac:chgData name="Karl Michael Höferl" userId="544d2ce1-0a3b-4706-9dfd-c6d69d0e3c8e" providerId="ADAL" clId="{16624F7C-58B8-4972-AE2D-5E0F42A4CB20}" dt="2024-12-04T09:10:03.960" v="3739" actId="478"/>
          <ac:picMkLst>
            <pc:docMk/>
            <pc:sldMk cId="3019762903" sldId="1145"/>
            <ac:picMk id="9" creationId="{8D7905A1-5E7E-9C30-170C-AD99BEE20687}"/>
          </ac:picMkLst>
        </pc:picChg>
        <pc:picChg chg="add mod">
          <ac:chgData name="Karl Michael Höferl" userId="544d2ce1-0a3b-4706-9dfd-c6d69d0e3c8e" providerId="ADAL" clId="{16624F7C-58B8-4972-AE2D-5E0F42A4CB20}" dt="2024-12-04T09:19:31.634" v="3782" actId="1037"/>
          <ac:picMkLst>
            <pc:docMk/>
            <pc:sldMk cId="3019762903" sldId="1145"/>
            <ac:picMk id="13" creationId="{D658FCDA-0743-4511-9192-484CE5E3C5CC}"/>
          </ac:picMkLst>
        </pc:picChg>
        <pc:picChg chg="add del">
          <ac:chgData name="Karl Michael Höferl" userId="544d2ce1-0a3b-4706-9dfd-c6d69d0e3c8e" providerId="ADAL" clId="{16624F7C-58B8-4972-AE2D-5E0F42A4CB20}" dt="2024-12-04T09:14:47.650" v="3746" actId="478"/>
          <ac:picMkLst>
            <pc:docMk/>
            <pc:sldMk cId="3019762903" sldId="1145"/>
            <ac:picMk id="15" creationId="{D61BF91D-3973-D0B5-C794-AADEFB0CA804}"/>
          </ac:picMkLst>
        </pc:picChg>
        <pc:picChg chg="add mod">
          <ac:chgData name="Karl Michael Höferl" userId="544d2ce1-0a3b-4706-9dfd-c6d69d0e3c8e" providerId="ADAL" clId="{16624F7C-58B8-4972-AE2D-5E0F42A4CB20}" dt="2024-12-04T09:15:04.231" v="3755" actId="1076"/>
          <ac:picMkLst>
            <pc:docMk/>
            <pc:sldMk cId="3019762903" sldId="1145"/>
            <ac:picMk id="17" creationId="{B560D0F4-EBFA-1327-940C-A498FFC74D00}"/>
          </ac:picMkLst>
        </pc:picChg>
        <pc:picChg chg="add mod">
          <ac:chgData name="Karl Michael Höferl" userId="544d2ce1-0a3b-4706-9dfd-c6d69d0e3c8e" providerId="ADAL" clId="{16624F7C-58B8-4972-AE2D-5E0F42A4CB20}" dt="2024-12-04T09:19:31.634" v="3782" actId="1037"/>
          <ac:picMkLst>
            <pc:docMk/>
            <pc:sldMk cId="3019762903" sldId="1145"/>
            <ac:picMk id="19" creationId="{FE3FA650-2B97-3D76-FE48-FACA985847BF}"/>
          </ac:picMkLst>
        </pc:picChg>
        <pc:picChg chg="add del mod">
          <ac:chgData name="Karl Michael Höferl" userId="544d2ce1-0a3b-4706-9dfd-c6d69d0e3c8e" providerId="ADAL" clId="{16624F7C-58B8-4972-AE2D-5E0F42A4CB20}" dt="2024-12-04T09:17:47.679" v="3767" actId="478"/>
          <ac:picMkLst>
            <pc:docMk/>
            <pc:sldMk cId="3019762903" sldId="1145"/>
            <ac:picMk id="21" creationId="{3D0AAAEB-8915-D6DE-0FC3-13EA9ADD8F7A}"/>
          </ac:picMkLst>
        </pc:picChg>
        <pc:picChg chg="add mod">
          <ac:chgData name="Karl Michael Höferl" userId="544d2ce1-0a3b-4706-9dfd-c6d69d0e3c8e" providerId="ADAL" clId="{16624F7C-58B8-4972-AE2D-5E0F42A4CB20}" dt="2024-12-04T09:19:29.124" v="3779" actId="1076"/>
          <ac:picMkLst>
            <pc:docMk/>
            <pc:sldMk cId="3019762903" sldId="1145"/>
            <ac:picMk id="23" creationId="{DAE5380C-CA75-C20F-8F43-AF8AD2B88D5F}"/>
          </ac:picMkLst>
        </pc:picChg>
      </pc:sldChg>
      <pc:sldChg chg="addSp delSp modSp add mod">
        <pc:chgData name="Karl Michael Höferl" userId="544d2ce1-0a3b-4706-9dfd-c6d69d0e3c8e" providerId="ADAL" clId="{16624F7C-58B8-4972-AE2D-5E0F42A4CB20}" dt="2024-12-06T09:38:43.687" v="4921" actId="1036"/>
        <pc:sldMkLst>
          <pc:docMk/>
          <pc:sldMk cId="188827652" sldId="1146"/>
        </pc:sldMkLst>
        <pc:spChg chg="mod">
          <ac:chgData name="Karl Michael Höferl" userId="544d2ce1-0a3b-4706-9dfd-c6d69d0e3c8e" providerId="ADAL" clId="{16624F7C-58B8-4972-AE2D-5E0F42A4CB20}" dt="2024-12-06T09:19:19.818" v="4825" actId="20577"/>
          <ac:spMkLst>
            <pc:docMk/>
            <pc:sldMk cId="188827652" sldId="1146"/>
            <ac:spMk id="3" creationId="{DD32CA22-1611-8296-6304-DFB840718AEB}"/>
          </ac:spMkLst>
        </pc:spChg>
        <pc:spChg chg="mod">
          <ac:chgData name="Karl Michael Höferl" userId="544d2ce1-0a3b-4706-9dfd-c6d69d0e3c8e" providerId="ADAL" clId="{16624F7C-58B8-4972-AE2D-5E0F42A4CB20}" dt="2024-12-06T09:30:30.527" v="4853" actId="20577"/>
          <ac:spMkLst>
            <pc:docMk/>
            <pc:sldMk cId="188827652" sldId="1146"/>
            <ac:spMk id="5" creationId="{92F6A66A-4D8E-275C-4AD8-7C3B0EE15F8E}"/>
          </ac:spMkLst>
        </pc:spChg>
        <pc:spChg chg="add del mod">
          <ac:chgData name="Karl Michael Höferl" userId="544d2ce1-0a3b-4706-9dfd-c6d69d0e3c8e" providerId="ADAL" clId="{16624F7C-58B8-4972-AE2D-5E0F42A4CB20}" dt="2024-12-06T09:13:51.250" v="4809" actId="22"/>
          <ac:spMkLst>
            <pc:docMk/>
            <pc:sldMk cId="188827652" sldId="1146"/>
            <ac:spMk id="9" creationId="{065DE6CC-1171-BDF5-886D-06A5921361AA}"/>
          </ac:spMkLst>
        </pc:spChg>
        <pc:spChg chg="add del">
          <ac:chgData name="Karl Michael Höferl" userId="544d2ce1-0a3b-4706-9dfd-c6d69d0e3c8e" providerId="ADAL" clId="{16624F7C-58B8-4972-AE2D-5E0F42A4CB20}" dt="2024-12-06T09:38:06.470" v="4905" actId="22"/>
          <ac:spMkLst>
            <pc:docMk/>
            <pc:sldMk cId="188827652" sldId="1146"/>
            <ac:spMk id="16" creationId="{9991519B-285E-6359-7748-6468EA6B464E}"/>
          </ac:spMkLst>
        </pc:spChg>
        <pc:spChg chg="add mod">
          <ac:chgData name="Karl Michael Höferl" userId="544d2ce1-0a3b-4706-9dfd-c6d69d0e3c8e" providerId="ADAL" clId="{16624F7C-58B8-4972-AE2D-5E0F42A4CB20}" dt="2024-12-06T09:38:43.687" v="4921" actId="1036"/>
          <ac:spMkLst>
            <pc:docMk/>
            <pc:sldMk cId="188827652" sldId="1146"/>
            <ac:spMk id="17" creationId="{F8EBFB96-181D-BBF6-10B3-73FD7A1DE3E6}"/>
          </ac:spMkLst>
        </pc:spChg>
        <pc:spChg chg="add mod">
          <ac:chgData name="Karl Michael Höferl" userId="544d2ce1-0a3b-4706-9dfd-c6d69d0e3c8e" providerId="ADAL" clId="{16624F7C-58B8-4972-AE2D-5E0F42A4CB20}" dt="2024-12-06T09:38:43.687" v="4921" actId="1036"/>
          <ac:spMkLst>
            <pc:docMk/>
            <pc:sldMk cId="188827652" sldId="1146"/>
            <ac:spMk id="18" creationId="{33D4E52F-567F-77D1-F997-A602116A7A6F}"/>
          </ac:spMkLst>
        </pc:spChg>
        <pc:picChg chg="del">
          <ac:chgData name="Karl Michael Höferl" userId="544d2ce1-0a3b-4706-9dfd-c6d69d0e3c8e" providerId="ADAL" clId="{16624F7C-58B8-4972-AE2D-5E0F42A4CB20}" dt="2024-12-06T09:10:23.548" v="4808" actId="478"/>
          <ac:picMkLst>
            <pc:docMk/>
            <pc:sldMk cId="188827652" sldId="1146"/>
            <ac:picMk id="7" creationId="{21F426A5-86E3-9266-1D92-04BB14F016FF}"/>
          </ac:picMkLst>
        </pc:picChg>
        <pc:picChg chg="del">
          <ac:chgData name="Karl Michael Höferl" userId="544d2ce1-0a3b-4706-9dfd-c6d69d0e3c8e" providerId="ADAL" clId="{16624F7C-58B8-4972-AE2D-5E0F42A4CB20}" dt="2024-12-06T09:10:23.548" v="4808" actId="478"/>
          <ac:picMkLst>
            <pc:docMk/>
            <pc:sldMk cId="188827652" sldId="1146"/>
            <ac:picMk id="8" creationId="{3FEB6075-4920-1025-73A6-AD32DABDF182}"/>
          </ac:picMkLst>
        </pc:picChg>
        <pc:picChg chg="add mod ord">
          <ac:chgData name="Karl Michael Höferl" userId="544d2ce1-0a3b-4706-9dfd-c6d69d0e3c8e" providerId="ADAL" clId="{16624F7C-58B8-4972-AE2D-5E0F42A4CB20}" dt="2024-12-06T09:38:43.687" v="4921" actId="1036"/>
          <ac:picMkLst>
            <pc:docMk/>
            <pc:sldMk cId="188827652" sldId="1146"/>
            <ac:picMk id="12" creationId="{F96A77A4-6B6B-DA23-BCC7-1009C2FB4729}"/>
          </ac:picMkLst>
        </pc:picChg>
        <pc:picChg chg="add mod">
          <ac:chgData name="Karl Michael Höferl" userId="544d2ce1-0a3b-4706-9dfd-c6d69d0e3c8e" providerId="ADAL" clId="{16624F7C-58B8-4972-AE2D-5E0F42A4CB20}" dt="2024-12-06T09:38:43.687" v="4921" actId="1036"/>
          <ac:picMkLst>
            <pc:docMk/>
            <pc:sldMk cId="188827652" sldId="1146"/>
            <ac:picMk id="14" creationId="{124A222E-9430-AE8C-542B-20C6DC0AAB97}"/>
          </ac:picMkLst>
        </pc:picChg>
      </pc:sldChg>
      <pc:sldChg chg="add del">
        <pc:chgData name="Karl Michael Höferl" userId="544d2ce1-0a3b-4706-9dfd-c6d69d0e3c8e" providerId="ADAL" clId="{16624F7C-58B8-4972-AE2D-5E0F42A4CB20}" dt="2024-12-04T10:36:27.610" v="4155" actId="18676"/>
        <pc:sldMkLst>
          <pc:docMk/>
          <pc:sldMk cId="716312228" sldId="1146"/>
        </pc:sldMkLst>
      </pc:sldChg>
      <pc:sldChg chg="add">
        <pc:chgData name="Karl Michael Höferl" userId="544d2ce1-0a3b-4706-9dfd-c6d69d0e3c8e" providerId="ADAL" clId="{16624F7C-58B8-4972-AE2D-5E0F42A4CB20}" dt="2024-12-06T09:32:36.971" v="4870"/>
        <pc:sldMkLst>
          <pc:docMk/>
          <pc:sldMk cId="1119128571" sldId="1147"/>
        </pc:sldMkLst>
      </pc:sldChg>
      <pc:sldChg chg="new del">
        <pc:chgData name="Karl Michael Höferl" userId="544d2ce1-0a3b-4706-9dfd-c6d69d0e3c8e" providerId="ADAL" clId="{16624F7C-58B8-4972-AE2D-5E0F42A4CB20}" dt="2024-12-04T09:22:33.765" v="3787" actId="47"/>
        <pc:sldMkLst>
          <pc:docMk/>
          <pc:sldMk cId="3781250277" sldId="1147"/>
        </pc:sldMkLst>
      </pc:sldChg>
      <pc:sldChg chg="add del">
        <pc:chgData name="Karl Michael Höferl" userId="544d2ce1-0a3b-4706-9dfd-c6d69d0e3c8e" providerId="ADAL" clId="{16624F7C-58B8-4972-AE2D-5E0F42A4CB20}" dt="2024-12-04T09:32:18.261" v="3835" actId="47"/>
        <pc:sldMkLst>
          <pc:docMk/>
          <pc:sldMk cId="1301061776" sldId="1148"/>
        </pc:sldMkLst>
      </pc:sldChg>
      <pc:sldChg chg="add del">
        <pc:chgData name="Karl Michael Höferl" userId="544d2ce1-0a3b-4706-9dfd-c6d69d0e3c8e" providerId="ADAL" clId="{16624F7C-58B8-4972-AE2D-5E0F42A4CB20}" dt="2024-12-04T10:36:27.610" v="4155" actId="18676"/>
        <pc:sldMkLst>
          <pc:docMk/>
          <pc:sldMk cId="1113109649" sldId="1149"/>
        </pc:sldMkLst>
      </pc:sldChg>
      <pc:sldChg chg="add del">
        <pc:chgData name="Karl Michael Höferl" userId="544d2ce1-0a3b-4706-9dfd-c6d69d0e3c8e" providerId="ADAL" clId="{16624F7C-58B8-4972-AE2D-5E0F42A4CB20}" dt="2024-12-04T10:36:27.610" v="4155" actId="18676"/>
        <pc:sldMkLst>
          <pc:docMk/>
          <pc:sldMk cId="443302108" sldId="1150"/>
        </pc:sldMkLst>
      </pc:sldChg>
      <pc:sldChg chg="new del">
        <pc:chgData name="Karl Michael Höferl" userId="544d2ce1-0a3b-4706-9dfd-c6d69d0e3c8e" providerId="ADAL" clId="{16624F7C-58B8-4972-AE2D-5E0F42A4CB20}" dt="2024-12-04T10:09:05.595" v="3871" actId="47"/>
        <pc:sldMkLst>
          <pc:docMk/>
          <pc:sldMk cId="1403735708" sldId="1151"/>
        </pc:sldMkLst>
      </pc:sldChg>
      <pc:sldChg chg="addSp delSp modSp add del mod">
        <pc:chgData name="Karl Michael Höferl" userId="544d2ce1-0a3b-4706-9dfd-c6d69d0e3c8e" providerId="ADAL" clId="{16624F7C-58B8-4972-AE2D-5E0F42A4CB20}" dt="2024-12-04T10:36:27.610" v="4155" actId="18676"/>
        <pc:sldMkLst>
          <pc:docMk/>
          <pc:sldMk cId="3721410992" sldId="1152"/>
        </pc:sldMkLst>
        <pc:spChg chg="mod">
          <ac:chgData name="Karl Michael Höferl" userId="544d2ce1-0a3b-4706-9dfd-c6d69d0e3c8e" providerId="ADAL" clId="{16624F7C-58B8-4972-AE2D-5E0F42A4CB20}" dt="2024-12-04T10:11:07.920" v="3877" actId="20577"/>
          <ac:spMkLst>
            <pc:docMk/>
            <pc:sldMk cId="3721410992" sldId="1152"/>
            <ac:spMk id="5" creationId="{3D059C83-95D4-2E17-01A7-AD157A4A4301}"/>
          </ac:spMkLst>
        </pc:spChg>
        <pc:spChg chg="add del mod">
          <ac:chgData name="Karl Michael Höferl" userId="544d2ce1-0a3b-4706-9dfd-c6d69d0e3c8e" providerId="ADAL" clId="{16624F7C-58B8-4972-AE2D-5E0F42A4CB20}" dt="2024-12-04T10:09:14.806" v="3873"/>
          <ac:spMkLst>
            <pc:docMk/>
            <pc:sldMk cId="3721410992" sldId="1152"/>
            <ac:spMk id="7" creationId="{346C1C63-53DB-57BB-2D9C-A76F95151CA0}"/>
          </ac:spMkLst>
        </pc:spChg>
        <pc:picChg chg="del">
          <ac:chgData name="Karl Michael Höferl" userId="544d2ce1-0a3b-4706-9dfd-c6d69d0e3c8e" providerId="ADAL" clId="{16624F7C-58B8-4972-AE2D-5E0F42A4CB20}" dt="2024-12-04T10:09:11.962" v="3872" actId="478"/>
          <ac:picMkLst>
            <pc:docMk/>
            <pc:sldMk cId="3721410992" sldId="1152"/>
            <ac:picMk id="13" creationId="{3B754879-FB22-5EE3-FDBF-DA07E062A1A5}"/>
          </ac:picMkLst>
        </pc:picChg>
        <pc:picChg chg="del">
          <ac:chgData name="Karl Michael Höferl" userId="544d2ce1-0a3b-4706-9dfd-c6d69d0e3c8e" providerId="ADAL" clId="{16624F7C-58B8-4972-AE2D-5E0F42A4CB20}" dt="2024-12-04T10:09:11.962" v="3872" actId="478"/>
          <ac:picMkLst>
            <pc:docMk/>
            <pc:sldMk cId="3721410992" sldId="1152"/>
            <ac:picMk id="15" creationId="{03CA8124-DA2F-21BA-FACB-F7A59BD79FC6}"/>
          </ac:picMkLst>
        </pc:picChg>
        <pc:picChg chg="add mod">
          <ac:chgData name="Karl Michael Höferl" userId="544d2ce1-0a3b-4706-9dfd-c6d69d0e3c8e" providerId="ADAL" clId="{16624F7C-58B8-4972-AE2D-5E0F42A4CB20}" dt="2024-12-04T10:09:34.277" v="3876" actId="14100"/>
          <ac:picMkLst>
            <pc:docMk/>
            <pc:sldMk cId="3721410992" sldId="1152"/>
            <ac:picMk id="2050" creationId="{8E692686-D2F9-103B-374C-5AF59D2CE827}"/>
          </ac:picMkLst>
        </pc:picChg>
      </pc:sldChg>
      <pc:sldChg chg="modSp add del mod">
        <pc:chgData name="Karl Michael Höferl" userId="544d2ce1-0a3b-4706-9dfd-c6d69d0e3c8e" providerId="ADAL" clId="{16624F7C-58B8-4972-AE2D-5E0F42A4CB20}" dt="2024-12-04T10:36:27.610" v="4155" actId="18676"/>
        <pc:sldMkLst>
          <pc:docMk/>
          <pc:sldMk cId="3440460057" sldId="1153"/>
        </pc:sldMkLst>
        <pc:spChg chg="mod">
          <ac:chgData name="Karl Michael Höferl" userId="544d2ce1-0a3b-4706-9dfd-c6d69d0e3c8e" providerId="ADAL" clId="{16624F7C-58B8-4972-AE2D-5E0F42A4CB20}" dt="2024-12-04T10:12:27.022" v="3899" actId="20577"/>
          <ac:spMkLst>
            <pc:docMk/>
            <pc:sldMk cId="3440460057" sldId="1153"/>
            <ac:spMk id="6" creationId="{0F14CE7C-6B63-0718-CA84-59D71A655A1E}"/>
          </ac:spMkLst>
        </pc:spChg>
      </pc:sldChg>
      <pc:sldChg chg="addSp delSp modSp new del mod">
        <pc:chgData name="Karl Michael Höferl" userId="544d2ce1-0a3b-4706-9dfd-c6d69d0e3c8e" providerId="ADAL" clId="{16624F7C-58B8-4972-AE2D-5E0F42A4CB20}" dt="2024-12-04T10:36:27.610" v="4155" actId="18676"/>
        <pc:sldMkLst>
          <pc:docMk/>
          <pc:sldMk cId="3939276136" sldId="1154"/>
        </pc:sldMkLst>
        <pc:spChg chg="mod">
          <ac:chgData name="Karl Michael Höferl" userId="544d2ce1-0a3b-4706-9dfd-c6d69d0e3c8e" providerId="ADAL" clId="{16624F7C-58B8-4972-AE2D-5E0F42A4CB20}" dt="2024-12-04T10:22:39.075" v="4045" actId="2710"/>
          <ac:spMkLst>
            <pc:docMk/>
            <pc:sldMk cId="3939276136" sldId="1154"/>
            <ac:spMk id="3" creationId="{E376060C-D220-2D11-8995-EAA52137322A}"/>
          </ac:spMkLst>
        </pc:spChg>
        <pc:spChg chg="del">
          <ac:chgData name="Karl Michael Höferl" userId="544d2ce1-0a3b-4706-9dfd-c6d69d0e3c8e" providerId="ADAL" clId="{16624F7C-58B8-4972-AE2D-5E0F42A4CB20}" dt="2024-12-04T10:22:35.224" v="4044" actId="22"/>
          <ac:spMkLst>
            <pc:docMk/>
            <pc:sldMk cId="3939276136" sldId="1154"/>
            <ac:spMk id="4" creationId="{72E007F2-B702-86CA-C927-D57E1EA43E6D}"/>
          </ac:spMkLst>
        </pc:spChg>
        <pc:spChg chg="mod">
          <ac:chgData name="Karl Michael Höferl" userId="544d2ce1-0a3b-4706-9dfd-c6d69d0e3c8e" providerId="ADAL" clId="{16624F7C-58B8-4972-AE2D-5E0F42A4CB20}" dt="2024-12-04T10:23:48.916" v="4047" actId="20577"/>
          <ac:spMkLst>
            <pc:docMk/>
            <pc:sldMk cId="3939276136" sldId="1154"/>
            <ac:spMk id="5" creationId="{B733917C-BC1A-8D1E-C42D-AF972F162B58}"/>
          </ac:spMkLst>
        </pc:spChg>
        <pc:picChg chg="add mod ord">
          <ac:chgData name="Karl Michael Höferl" userId="544d2ce1-0a3b-4706-9dfd-c6d69d0e3c8e" providerId="ADAL" clId="{16624F7C-58B8-4972-AE2D-5E0F42A4CB20}" dt="2024-12-04T10:22:47.989" v="4046" actId="1076"/>
          <ac:picMkLst>
            <pc:docMk/>
            <pc:sldMk cId="3939276136" sldId="1154"/>
            <ac:picMk id="8" creationId="{30ED890C-3466-B0EE-A4CB-B652CD6D7530}"/>
          </ac:picMkLst>
        </pc:picChg>
      </pc:sldChg>
      <pc:sldChg chg="addSp delSp modSp add del mod">
        <pc:chgData name="Karl Michael Höferl" userId="544d2ce1-0a3b-4706-9dfd-c6d69d0e3c8e" providerId="ADAL" clId="{16624F7C-58B8-4972-AE2D-5E0F42A4CB20}" dt="2024-12-04T10:36:27.610" v="4155" actId="18676"/>
        <pc:sldMkLst>
          <pc:docMk/>
          <pc:sldMk cId="2264579308" sldId="1155"/>
        </pc:sldMkLst>
        <pc:spChg chg="mod">
          <ac:chgData name="Karl Michael Höferl" userId="544d2ce1-0a3b-4706-9dfd-c6d69d0e3c8e" providerId="ADAL" clId="{16624F7C-58B8-4972-AE2D-5E0F42A4CB20}" dt="2024-12-04T10:24:45.347" v="4059" actId="20577"/>
          <ac:spMkLst>
            <pc:docMk/>
            <pc:sldMk cId="2264579308" sldId="1155"/>
            <ac:spMk id="3" creationId="{E376060C-D220-2D11-8995-EAA52137322A}"/>
          </ac:spMkLst>
        </pc:spChg>
        <pc:spChg chg="mod">
          <ac:chgData name="Karl Michael Höferl" userId="544d2ce1-0a3b-4706-9dfd-c6d69d0e3c8e" providerId="ADAL" clId="{16624F7C-58B8-4972-AE2D-5E0F42A4CB20}" dt="2024-12-04T10:25:30.637" v="4064" actId="20577"/>
          <ac:spMkLst>
            <pc:docMk/>
            <pc:sldMk cId="2264579308" sldId="1155"/>
            <ac:spMk id="5" creationId="{B733917C-BC1A-8D1E-C42D-AF972F162B58}"/>
          </ac:spMkLst>
        </pc:spChg>
        <pc:spChg chg="add del mod">
          <ac:chgData name="Karl Michael Höferl" userId="544d2ce1-0a3b-4706-9dfd-c6d69d0e3c8e" providerId="ADAL" clId="{16624F7C-58B8-4972-AE2D-5E0F42A4CB20}" dt="2024-12-04T10:25:16.747" v="4061" actId="22"/>
          <ac:spMkLst>
            <pc:docMk/>
            <pc:sldMk cId="2264579308" sldId="1155"/>
            <ac:spMk id="7" creationId="{694E64FC-BEB5-5E0E-1D6B-59B447E7FCFE}"/>
          </ac:spMkLst>
        </pc:spChg>
        <pc:picChg chg="del">
          <ac:chgData name="Karl Michael Höferl" userId="544d2ce1-0a3b-4706-9dfd-c6d69d0e3c8e" providerId="ADAL" clId="{16624F7C-58B8-4972-AE2D-5E0F42A4CB20}" dt="2024-12-04T10:24:47.331" v="4060" actId="478"/>
          <ac:picMkLst>
            <pc:docMk/>
            <pc:sldMk cId="2264579308" sldId="1155"/>
            <ac:picMk id="8" creationId="{30ED890C-3466-B0EE-A4CB-B652CD6D7530}"/>
          </ac:picMkLst>
        </pc:picChg>
        <pc:picChg chg="add mod ord">
          <ac:chgData name="Karl Michael Höferl" userId="544d2ce1-0a3b-4706-9dfd-c6d69d0e3c8e" providerId="ADAL" clId="{16624F7C-58B8-4972-AE2D-5E0F42A4CB20}" dt="2024-12-04T10:25:23.012" v="4063" actId="1076"/>
          <ac:picMkLst>
            <pc:docMk/>
            <pc:sldMk cId="2264579308" sldId="1155"/>
            <ac:picMk id="10" creationId="{599DC934-8611-5B7A-CB38-E8A35D2E423D}"/>
          </ac:picMkLst>
        </pc:picChg>
        <pc:cxnChg chg="add mod">
          <ac:chgData name="Karl Michael Höferl" userId="544d2ce1-0a3b-4706-9dfd-c6d69d0e3c8e" providerId="ADAL" clId="{16624F7C-58B8-4972-AE2D-5E0F42A4CB20}" dt="2024-12-04T10:25:55.265" v="4078" actId="1038"/>
          <ac:cxnSpMkLst>
            <pc:docMk/>
            <pc:sldMk cId="2264579308" sldId="1155"/>
            <ac:cxnSpMk id="12" creationId="{E613314B-9487-83F5-2395-E39B5DD97E34}"/>
          </ac:cxnSpMkLst>
        </pc:cxnChg>
        <pc:cxnChg chg="add mod">
          <ac:chgData name="Karl Michael Höferl" userId="544d2ce1-0a3b-4706-9dfd-c6d69d0e3c8e" providerId="ADAL" clId="{16624F7C-58B8-4972-AE2D-5E0F42A4CB20}" dt="2024-12-04T10:26:00.650" v="4080" actId="1076"/>
          <ac:cxnSpMkLst>
            <pc:docMk/>
            <pc:sldMk cId="2264579308" sldId="1155"/>
            <ac:cxnSpMk id="13" creationId="{66B3B55A-5AB6-F810-DA97-8D5019F7F4DD}"/>
          </ac:cxnSpMkLst>
        </pc:cxnChg>
      </pc:sldChg>
      <pc:sldChg chg="addSp delSp modSp new del mod">
        <pc:chgData name="Karl Michael Höferl" userId="544d2ce1-0a3b-4706-9dfd-c6d69d0e3c8e" providerId="ADAL" clId="{16624F7C-58B8-4972-AE2D-5E0F42A4CB20}" dt="2024-12-04T10:36:27.610" v="4155" actId="18676"/>
        <pc:sldMkLst>
          <pc:docMk/>
          <pc:sldMk cId="2583635879" sldId="1156"/>
        </pc:sldMkLst>
        <pc:spChg chg="mod">
          <ac:chgData name="Karl Michael Höferl" userId="544d2ce1-0a3b-4706-9dfd-c6d69d0e3c8e" providerId="ADAL" clId="{16624F7C-58B8-4972-AE2D-5E0F42A4CB20}" dt="2024-12-04T10:30:34.185" v="4145" actId="14100"/>
          <ac:spMkLst>
            <pc:docMk/>
            <pc:sldMk cId="2583635879" sldId="1156"/>
            <ac:spMk id="3" creationId="{90A29100-4944-570D-6E57-D6080ADB4B63}"/>
          </ac:spMkLst>
        </pc:spChg>
        <pc:spChg chg="del">
          <ac:chgData name="Karl Michael Höferl" userId="544d2ce1-0a3b-4706-9dfd-c6d69d0e3c8e" providerId="ADAL" clId="{16624F7C-58B8-4972-AE2D-5E0F42A4CB20}" dt="2024-12-04T10:29:16.817" v="4082"/>
          <ac:spMkLst>
            <pc:docMk/>
            <pc:sldMk cId="2583635879" sldId="1156"/>
            <ac:spMk id="4" creationId="{5341F1B8-EDA6-7C83-C732-8E46A76D71E4}"/>
          </ac:spMkLst>
        </pc:spChg>
        <pc:spChg chg="mod">
          <ac:chgData name="Karl Michael Höferl" userId="544d2ce1-0a3b-4706-9dfd-c6d69d0e3c8e" providerId="ADAL" clId="{16624F7C-58B8-4972-AE2D-5E0F42A4CB20}" dt="2024-12-04T10:33:52.969" v="4154" actId="20577"/>
          <ac:spMkLst>
            <pc:docMk/>
            <pc:sldMk cId="2583635879" sldId="1156"/>
            <ac:spMk id="5" creationId="{33177350-48AC-3ABA-5185-8A38FC2BC8FE}"/>
          </ac:spMkLst>
        </pc:spChg>
        <pc:picChg chg="add mod">
          <ac:chgData name="Karl Michael Höferl" userId="544d2ce1-0a3b-4706-9dfd-c6d69d0e3c8e" providerId="ADAL" clId="{16624F7C-58B8-4972-AE2D-5E0F42A4CB20}" dt="2024-12-04T10:33:01.263" v="4149" actId="1076"/>
          <ac:picMkLst>
            <pc:docMk/>
            <pc:sldMk cId="2583635879" sldId="1156"/>
            <ac:picMk id="7" creationId="{F6AFD069-FAFD-A2AB-F044-D80E13AED257}"/>
          </ac:picMkLst>
        </pc:picChg>
        <pc:picChg chg="add mod">
          <ac:chgData name="Karl Michael Höferl" userId="544d2ce1-0a3b-4706-9dfd-c6d69d0e3c8e" providerId="ADAL" clId="{16624F7C-58B8-4972-AE2D-5E0F42A4CB20}" dt="2024-12-04T10:33:23.835" v="4153" actId="732"/>
          <ac:picMkLst>
            <pc:docMk/>
            <pc:sldMk cId="2583635879" sldId="1156"/>
            <ac:picMk id="3074" creationId="{B99C798D-CECF-DD2D-BDD9-B9BE470A2FA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usp.gv.at/linkresolution/link/24790"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usp.gv.at/linkresolution/link/13111"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usp.gv.at/linkresolution/link/24790"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usp.gv.at/linkresolution/link/1311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1980: Catton – AUT 07.04 (Rückgang von Dez in 1961)</a:t>
            </a:r>
          </a:p>
          <a:p>
            <a:r>
              <a:rPr lang="de-DE" dirty="0"/>
              <a:t>1997: Schmidt Bleek</a:t>
            </a:r>
          </a:p>
          <a:p>
            <a:r>
              <a:rPr lang="de-DE" dirty="0"/>
              <a:t>1996: Weizäcker: Faktor 4</a:t>
            </a:r>
          </a:p>
          <a:p>
            <a:r>
              <a:rPr lang="de-DE" dirty="0"/>
              <a:t>1996: Wackernackel</a:t>
            </a:r>
          </a:p>
          <a:p>
            <a:r>
              <a:rPr lang="de-DE" dirty="0"/>
              <a:t>2017: donought economics Kate Raworth</a:t>
            </a:r>
          </a:p>
          <a:p>
            <a:endParaRPr lang="de-DE" dirty="0"/>
          </a:p>
          <a:p>
            <a:r>
              <a:rPr lang="de-DE" dirty="0"/>
              <a:t>Linear Economy: Take – make – Waste Approach</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5</a:t>
            </a:fld>
            <a:endParaRPr lang="en-US" dirty="0"/>
          </a:p>
        </p:txBody>
      </p:sp>
    </p:spTree>
    <p:extLst>
      <p:ext uri="{BB962C8B-B14F-4D97-AF65-F5344CB8AC3E}">
        <p14:creationId xmlns:p14="http://schemas.microsoft.com/office/powerpoint/2010/main" val="1591715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and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and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38</a:t>
            </a:fld>
            <a:endParaRPr lang="en-US" dirty="0"/>
          </a:p>
        </p:txBody>
      </p:sp>
    </p:spTree>
    <p:extLst>
      <p:ext uri="{BB962C8B-B14F-4D97-AF65-F5344CB8AC3E}">
        <p14:creationId xmlns:p14="http://schemas.microsoft.com/office/powerpoint/2010/main" val="3496803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40</a:t>
            </a:fld>
            <a:endParaRPr lang="en-US" dirty="0"/>
          </a:p>
        </p:txBody>
      </p:sp>
    </p:spTree>
    <p:extLst>
      <p:ext uri="{BB962C8B-B14F-4D97-AF65-F5344CB8AC3E}">
        <p14:creationId xmlns:p14="http://schemas.microsoft.com/office/powerpoint/2010/main" val="92519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41</a:t>
            </a:fld>
            <a:endParaRPr lang="en-US" dirty="0"/>
          </a:p>
        </p:txBody>
      </p:sp>
    </p:spTree>
    <p:extLst>
      <p:ext uri="{BB962C8B-B14F-4D97-AF65-F5344CB8AC3E}">
        <p14:creationId xmlns:p14="http://schemas.microsoft.com/office/powerpoint/2010/main" val="312563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 Sharing: per2per, cooperatives, peer2b2peer, b2b, </a:t>
            </a:r>
          </a:p>
        </p:txBody>
      </p:sp>
      <p:sp>
        <p:nvSpPr>
          <p:cNvPr id="4" name="Foliennummernplatzhalter 3"/>
          <p:cNvSpPr>
            <a:spLocks noGrp="1"/>
          </p:cNvSpPr>
          <p:nvPr>
            <p:ph type="sldNum" sz="quarter" idx="5"/>
          </p:nvPr>
        </p:nvSpPr>
        <p:spPr/>
        <p:txBody>
          <a:bodyPr/>
          <a:lstStyle/>
          <a:p>
            <a:fld id="{2FFE4289-A74F-4222-9B90-D9BDCFD3E13B}" type="slidenum">
              <a:rPr lang="en-US" smtClean="0"/>
              <a:t>42</a:t>
            </a:fld>
            <a:endParaRPr lang="en-US" dirty="0"/>
          </a:p>
        </p:txBody>
      </p:sp>
    </p:spTree>
    <p:extLst>
      <p:ext uri="{BB962C8B-B14F-4D97-AF65-F5344CB8AC3E}">
        <p14:creationId xmlns:p14="http://schemas.microsoft.com/office/powerpoint/2010/main" val="469870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AT" b="0" i="0" dirty="0">
                <a:solidFill>
                  <a:srgbClr val="000000"/>
                </a:solidFill>
                <a:effectLst/>
                <a:latin typeface="Source Sans Pro" panose="020B0503030403020204" pitchFamily="34" charset="0"/>
              </a:rPr>
              <a:t>§§ </a:t>
            </a:r>
            <a:r>
              <a:rPr lang="de-AT" b="0" i="0" u="sng" dirty="0">
                <a:solidFill>
                  <a:srgbClr val="000000"/>
                </a:solidFill>
                <a:effectLst/>
                <a:latin typeface="Source Sans Pro" panose="020B0503030403020204" pitchFamily="34" charset="0"/>
                <a:hlinkClick r:id="rId3" tooltip="Öffnet in einem neuen Fenster"/>
              </a:rPr>
              <a:t>13j bis 13m</a:t>
            </a:r>
            <a:r>
              <a:rPr lang="de-AT" b="0" i="0" dirty="0">
                <a:solidFill>
                  <a:srgbClr val="000000"/>
                </a:solidFill>
                <a:effectLst/>
                <a:latin typeface="Source Sans Pro" panose="020B0503030403020204" pitchFamily="34" charset="0"/>
              </a:rPr>
              <a:t> </a:t>
            </a:r>
            <a:r>
              <a:rPr lang="de-AT" b="0" i="0" u="sng" dirty="0">
                <a:solidFill>
                  <a:srgbClr val="000000"/>
                </a:solidFill>
                <a:effectLst/>
                <a:latin typeface="Source Sans Pro" panose="020B0503030403020204" pitchFamily="34" charset="0"/>
                <a:hlinkClick r:id="rId4" tooltip="Öffnet in einem neuen Fenster"/>
              </a:rPr>
              <a:t>Abfallwirtschaftsgesetz</a:t>
            </a:r>
            <a:r>
              <a:rPr lang="de-AT" b="0" i="0" dirty="0">
                <a:solidFill>
                  <a:srgbClr val="000000"/>
                </a:solidFill>
                <a:effectLst/>
                <a:latin typeface="Source Sans Pro" panose="020B0503030403020204" pitchFamily="34" charset="0"/>
              </a:rPr>
              <a:t> (AWG)</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45</a:t>
            </a:fld>
            <a:endParaRPr lang="de-DE" dirty="0"/>
          </a:p>
        </p:txBody>
      </p:sp>
    </p:spTree>
    <p:extLst>
      <p:ext uri="{BB962C8B-B14F-4D97-AF65-F5344CB8AC3E}">
        <p14:creationId xmlns:p14="http://schemas.microsoft.com/office/powerpoint/2010/main" val="2141547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AT" b="0" i="0" dirty="0">
                <a:solidFill>
                  <a:srgbClr val="000000"/>
                </a:solidFill>
                <a:effectLst/>
                <a:latin typeface="Source Sans Pro" panose="020B0503030403020204" pitchFamily="34" charset="0"/>
              </a:rPr>
              <a:t>§§ </a:t>
            </a:r>
            <a:r>
              <a:rPr lang="de-AT" b="0" i="0" u="sng" dirty="0">
                <a:solidFill>
                  <a:srgbClr val="000000"/>
                </a:solidFill>
                <a:effectLst/>
                <a:latin typeface="Source Sans Pro" panose="020B0503030403020204" pitchFamily="34" charset="0"/>
                <a:hlinkClick r:id="rId3" tooltip="Öffnet in einem neuen Fenster"/>
              </a:rPr>
              <a:t>13j bis 13m</a:t>
            </a:r>
            <a:r>
              <a:rPr lang="de-AT" b="0" i="0" dirty="0">
                <a:solidFill>
                  <a:srgbClr val="000000"/>
                </a:solidFill>
                <a:effectLst/>
                <a:latin typeface="Source Sans Pro" panose="020B0503030403020204" pitchFamily="34" charset="0"/>
              </a:rPr>
              <a:t> </a:t>
            </a:r>
            <a:r>
              <a:rPr lang="de-AT" b="0" i="0" u="sng" dirty="0">
                <a:solidFill>
                  <a:srgbClr val="000000"/>
                </a:solidFill>
                <a:effectLst/>
                <a:latin typeface="Source Sans Pro" panose="020B0503030403020204" pitchFamily="34" charset="0"/>
                <a:hlinkClick r:id="rId4" tooltip="Öffnet in einem neuen Fenster"/>
              </a:rPr>
              <a:t>Abfallwirtschaftsgesetz</a:t>
            </a:r>
            <a:r>
              <a:rPr lang="de-AT" b="0" i="0" dirty="0">
                <a:solidFill>
                  <a:srgbClr val="000000"/>
                </a:solidFill>
                <a:effectLst/>
                <a:latin typeface="Source Sans Pro" panose="020B0503030403020204" pitchFamily="34" charset="0"/>
              </a:rPr>
              <a:t> (AWG)</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46</a:t>
            </a:fld>
            <a:endParaRPr lang="de-DE" dirty="0"/>
          </a:p>
        </p:txBody>
      </p:sp>
    </p:spTree>
    <p:extLst>
      <p:ext uri="{BB962C8B-B14F-4D97-AF65-F5344CB8AC3E}">
        <p14:creationId xmlns:p14="http://schemas.microsoft.com/office/powerpoint/2010/main" val="555512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 Sharing: per2per, cooperatives, peer2b2peer, b2b, </a:t>
            </a:r>
          </a:p>
        </p:txBody>
      </p:sp>
      <p:sp>
        <p:nvSpPr>
          <p:cNvPr id="4" name="Foliennummernplatzhalter 3"/>
          <p:cNvSpPr>
            <a:spLocks noGrp="1"/>
          </p:cNvSpPr>
          <p:nvPr>
            <p:ph type="sldNum" sz="quarter" idx="5"/>
          </p:nvPr>
        </p:nvSpPr>
        <p:spPr/>
        <p:txBody>
          <a:bodyPr/>
          <a:lstStyle/>
          <a:p>
            <a:fld id="{2FFE4289-A74F-4222-9B90-D9BDCFD3E13B}" type="slidenum">
              <a:rPr lang="en-US" smtClean="0"/>
              <a:t>47</a:t>
            </a:fld>
            <a:endParaRPr lang="en-US" dirty="0"/>
          </a:p>
        </p:txBody>
      </p:sp>
    </p:spTree>
    <p:extLst>
      <p:ext uri="{BB962C8B-B14F-4D97-AF65-F5344CB8AC3E}">
        <p14:creationId xmlns:p14="http://schemas.microsoft.com/office/powerpoint/2010/main" val="2332625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reuse: amrican Samoa – reusable sanitary pads – feminine hygene products: 6 against 900 disposable</a:t>
            </a:r>
          </a:p>
          <a:p>
            <a:pPr marL="171450" indent="-171450">
              <a:buFont typeface="Arial" panose="020B0604020202020204" pitchFamily="34" charset="0"/>
              <a:buChar char="•"/>
            </a:pPr>
            <a:r>
              <a:rPr lang="de-DE" dirty="0"/>
              <a:t>Repair/maintain: planned obsolescence</a:t>
            </a:r>
          </a:p>
          <a:p>
            <a:pPr marL="171450" indent="-171450">
              <a:buFont typeface="Arial" panose="020B0604020202020204" pitchFamily="34" charset="0"/>
              <a:buChar char="•"/>
            </a:pPr>
            <a:r>
              <a:rPr lang="de-DE" dirty="0"/>
              <a:t>Refurb / remanu: DLL dutch refurbishing ambulances NHS</a:t>
            </a:r>
          </a:p>
          <a:p>
            <a:pPr marL="171450" indent="-171450">
              <a:buFont typeface="Arial" panose="020B0604020202020204" pitchFamily="34" charset="0"/>
              <a:buChar char="•"/>
            </a:pPr>
            <a:r>
              <a:rPr lang="de-DE" dirty="0"/>
              <a:t>Repurpose: Feinix textile recycling Philipines surplus fabrics from garment factroies to bags &amp; shoes</a:t>
            </a:r>
          </a:p>
          <a:p>
            <a:pPr marL="628650" lvl="1" indent="-171450">
              <a:buFont typeface="Arial" panose="020B0604020202020204" pitchFamily="34" charset="0"/>
              <a:buChar char="•"/>
            </a:pPr>
            <a:r>
              <a:rPr lang="de-DE" dirty="0"/>
              <a:t>Lorry tarpaulin</a:t>
            </a:r>
          </a:p>
        </p:txBody>
      </p:sp>
      <p:sp>
        <p:nvSpPr>
          <p:cNvPr id="4" name="Foliennummernplatzhalter 3"/>
          <p:cNvSpPr>
            <a:spLocks noGrp="1"/>
          </p:cNvSpPr>
          <p:nvPr>
            <p:ph type="sldNum" sz="quarter" idx="5"/>
          </p:nvPr>
        </p:nvSpPr>
        <p:spPr/>
        <p:txBody>
          <a:bodyPr/>
          <a:lstStyle/>
          <a:p>
            <a:fld id="{2FFE4289-A74F-4222-9B90-D9BDCFD3E13B}" type="slidenum">
              <a:rPr lang="en-US" smtClean="0"/>
              <a:t>48</a:t>
            </a:fld>
            <a:endParaRPr lang="en-US" dirty="0"/>
          </a:p>
        </p:txBody>
      </p:sp>
    </p:spTree>
    <p:extLst>
      <p:ext uri="{BB962C8B-B14F-4D97-AF65-F5344CB8AC3E}">
        <p14:creationId xmlns:p14="http://schemas.microsoft.com/office/powerpoint/2010/main" val="340533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Swapfiets: </a:t>
            </a:r>
          </a:p>
          <a:p>
            <a:pPr marL="171450" marR="0" lvl="0" indent="-171450" algn="l" defTabSz="914400" rtl="0" eaLnBrk="1" fontAlgn="auto" latinLnBrk="0" hangingPunct="1">
              <a:lnSpc>
                <a:spcPct val="120000"/>
              </a:lnSpc>
              <a:spcBef>
                <a:spcPts val="600"/>
              </a:spcBef>
              <a:spcAft>
                <a:spcPts val="300"/>
              </a:spcAft>
              <a:buClrTx/>
              <a:buSzTx/>
              <a:buFont typeface="Arial" panose="020B0604020202020204" pitchFamily="34" charset="0"/>
              <a:buChar char="•"/>
              <a:tabLst/>
              <a:defRPr/>
            </a:pPr>
            <a:r>
              <a:rPr lang="en-US" b="0" i="0" dirty="0">
                <a:solidFill>
                  <a:srgbClr val="707070"/>
                </a:solidFill>
                <a:effectLst/>
                <a:latin typeface="Arial" panose="020B0604020202020204" pitchFamily="34" charset="0"/>
              </a:rPr>
              <a:t>250.000 members in the Netherlands, Germany, Belgium, Denmark, France, Italy, and the UK in early 2021</a:t>
            </a:r>
            <a:endParaRPr lang="en-US" b="0" i="0" dirty="0">
              <a:solidFill>
                <a:srgbClr val="1F1F1F"/>
              </a:solidFill>
              <a:effectLst/>
              <a:latin typeface="Google Sans"/>
            </a:endParaRPr>
          </a:p>
          <a:p>
            <a:pPr marL="171450" indent="-171450">
              <a:buFont typeface="Arial" panose="020B0604020202020204" pitchFamily="34" charset="0"/>
              <a:buChar char="•"/>
            </a:pPr>
            <a:r>
              <a:rPr lang="en-US" b="0" i="0" dirty="0">
                <a:solidFill>
                  <a:srgbClr val="040C28"/>
                </a:solidFill>
                <a:effectLst/>
                <a:latin typeface="Google Sans"/>
              </a:rPr>
              <a:t>Every week, our Swappers get over 10.000 service requests and carry out more than 7000 repairs</a:t>
            </a:r>
            <a:r>
              <a:rPr lang="en-US" b="0" i="0" dirty="0">
                <a:solidFill>
                  <a:srgbClr val="1F1F1F"/>
                </a:solidFill>
                <a:effectLst/>
                <a:latin typeface="Google Sans"/>
              </a:rPr>
              <a:t>, with 19.754 inner tubes replaced in 2021! </a:t>
            </a:r>
          </a:p>
          <a:p>
            <a:r>
              <a:rPr lang="en-GB" dirty="0"/>
              <a:t>===========================</a:t>
            </a:r>
          </a:p>
          <a:p>
            <a:r>
              <a:rPr lang="en-GB" dirty="0"/>
              <a:t>Since 1962: Performance based contracts</a:t>
            </a:r>
          </a:p>
          <a:p>
            <a:r>
              <a:rPr lang="en-GB" dirty="0"/>
              <a:t>Market size Rolls Royce: </a:t>
            </a:r>
            <a:r>
              <a:rPr lang="de-AT" b="0" i="0" dirty="0">
                <a:solidFill>
                  <a:srgbClr val="6D6D6B"/>
                </a:solidFill>
                <a:effectLst/>
                <a:latin typeface="Assistant" pitchFamily="2" charset="-79"/>
                <a:cs typeface="Assistant" pitchFamily="2" charset="-79"/>
              </a:rPr>
              <a:t>USD 20 Billion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53</a:t>
            </a:fld>
            <a:endParaRPr lang="de-DE" dirty="0"/>
          </a:p>
        </p:txBody>
      </p:sp>
    </p:spTree>
    <p:extLst>
      <p:ext uri="{BB962C8B-B14F-4D97-AF65-F5344CB8AC3E}">
        <p14:creationId xmlns:p14="http://schemas.microsoft.com/office/powerpoint/2010/main" val="1637474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When life gives you lemons, make lemonade</a:t>
            </a:r>
          </a:p>
        </p:txBody>
      </p:sp>
      <p:sp>
        <p:nvSpPr>
          <p:cNvPr id="4" name="Foliennummernplatzhalter 3"/>
          <p:cNvSpPr>
            <a:spLocks noGrp="1"/>
          </p:cNvSpPr>
          <p:nvPr>
            <p:ph type="sldNum" sz="quarter" idx="5"/>
          </p:nvPr>
        </p:nvSpPr>
        <p:spPr/>
        <p:txBody>
          <a:bodyPr/>
          <a:lstStyle/>
          <a:p>
            <a:fld id="{2FFE4289-A74F-4222-9B90-D9BDCFD3E13B}" type="slidenum">
              <a:rPr lang="en-US" smtClean="0"/>
              <a:t>55</a:t>
            </a:fld>
            <a:endParaRPr lang="en-US" dirty="0"/>
          </a:p>
        </p:txBody>
      </p:sp>
    </p:spTree>
    <p:extLst>
      <p:ext uri="{BB962C8B-B14F-4D97-AF65-F5344CB8AC3E}">
        <p14:creationId xmlns:p14="http://schemas.microsoft.com/office/powerpoint/2010/main" val="1214881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latin typeface="Segoe UI Variable Text" pitchFamily="2" charset="0"/>
              </a:rPr>
              <a:t>Societies are seen as systems that rely on inputs (resources) and produce outputs (waste).</a:t>
            </a:r>
          </a:p>
          <a:p>
            <a:pPr algn="l">
              <a:buFont typeface="Arial" panose="020B0604020202020204" pitchFamily="34" charset="0"/>
              <a:buChar char="•"/>
            </a:pPr>
            <a:r>
              <a:rPr lang="en-US" b="0" i="0" dirty="0">
                <a:solidFill>
                  <a:srgbClr val="0D0D0D"/>
                </a:solidFill>
                <a:effectLst/>
                <a:latin typeface="Segoe UI Variable Text" pitchFamily="2" charset="0"/>
              </a:rPr>
              <a:t>The school emphasizes reducing these flows to sustainable levels.</a:t>
            </a:r>
          </a:p>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9</a:t>
            </a:fld>
            <a:endParaRPr lang="de-DE" dirty="0"/>
          </a:p>
        </p:txBody>
      </p:sp>
    </p:spTree>
    <p:extLst>
      <p:ext uri="{BB962C8B-B14F-4D97-AF65-F5344CB8AC3E}">
        <p14:creationId xmlns:p14="http://schemas.microsoft.com/office/powerpoint/2010/main" val="468812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Kolwezi, Democratic Republic of Congo</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Chengdu, People Repuclic of China</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Krems, Austria</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Agbogbloshie near center Accra, Ghana</a:t>
            </a:r>
          </a:p>
          <a:p>
            <a:pPr marL="171450" indent="-171450">
              <a:buFont typeface="Arial" panose="020B0604020202020204" pitchFamily="34" charset="0"/>
              <a:buChar char="•"/>
            </a:pPr>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58</a:t>
            </a:fld>
            <a:endParaRPr lang="de-DE" dirty="0"/>
          </a:p>
        </p:txBody>
      </p:sp>
    </p:spTree>
    <p:extLst>
      <p:ext uri="{BB962C8B-B14F-4D97-AF65-F5344CB8AC3E}">
        <p14:creationId xmlns:p14="http://schemas.microsoft.com/office/powerpoint/2010/main" val="2943943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Quarrying: open pit - S&amp;s &amp; gravel</a:t>
            </a:r>
          </a:p>
        </p:txBody>
      </p:sp>
      <p:sp>
        <p:nvSpPr>
          <p:cNvPr id="4" name="Foliennummernplatzhalter 3"/>
          <p:cNvSpPr>
            <a:spLocks noGrp="1"/>
          </p:cNvSpPr>
          <p:nvPr>
            <p:ph type="sldNum" sz="quarter" idx="5"/>
          </p:nvPr>
        </p:nvSpPr>
        <p:spPr/>
        <p:txBody>
          <a:bodyPr/>
          <a:lstStyle/>
          <a:p>
            <a:fld id="{2FFE4289-A74F-4222-9B90-D9BDCFD3E13B}" type="slidenum">
              <a:rPr lang="en-US" smtClean="0"/>
              <a:t>63</a:t>
            </a:fld>
            <a:endParaRPr lang="en-US" dirty="0"/>
          </a:p>
        </p:txBody>
      </p:sp>
    </p:spTree>
    <p:extLst>
      <p:ext uri="{BB962C8B-B14F-4D97-AF65-F5344CB8AC3E}">
        <p14:creationId xmlns:p14="http://schemas.microsoft.com/office/powerpoint/2010/main" val="2886318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ecological modernisation project</a:t>
            </a:r>
          </a:p>
          <a:p>
            <a:r>
              <a:rPr lang="en-US" dirty="0"/>
              <a:t>"which continues to be based on a capitalist interpretation of progress and economic growth."</a:t>
            </a:r>
          </a:p>
        </p:txBody>
      </p:sp>
      <p:sp>
        <p:nvSpPr>
          <p:cNvPr id="4" name="Foliennummernplatzhalter 3"/>
          <p:cNvSpPr>
            <a:spLocks noGrp="1"/>
          </p:cNvSpPr>
          <p:nvPr>
            <p:ph type="sldNum" sz="quarter" idx="5"/>
          </p:nvPr>
        </p:nvSpPr>
        <p:spPr/>
        <p:txBody>
          <a:bodyPr/>
          <a:lstStyle/>
          <a:p>
            <a:fld id="{160CD836-151D-406C-BB8C-1AD153EDB684}" type="slidenum">
              <a:rPr lang="de-DE" smtClean="0"/>
              <a:pPr/>
              <a:t>70</a:t>
            </a:fld>
            <a:endParaRPr lang="de-DE" dirty="0"/>
          </a:p>
        </p:txBody>
      </p:sp>
    </p:spTree>
    <p:extLst>
      <p:ext uri="{BB962C8B-B14F-4D97-AF65-F5344CB8AC3E}">
        <p14:creationId xmlns:p14="http://schemas.microsoft.com/office/powerpoint/2010/main" val="1604038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Quarrying: open pit - S&amp;s &amp; gravel</a:t>
            </a:r>
          </a:p>
        </p:txBody>
      </p:sp>
      <p:sp>
        <p:nvSpPr>
          <p:cNvPr id="4" name="Foliennummernplatzhalter 3"/>
          <p:cNvSpPr>
            <a:spLocks noGrp="1"/>
          </p:cNvSpPr>
          <p:nvPr>
            <p:ph type="sldNum" sz="quarter" idx="5"/>
          </p:nvPr>
        </p:nvSpPr>
        <p:spPr/>
        <p:txBody>
          <a:bodyPr/>
          <a:lstStyle/>
          <a:p>
            <a:fld id="{2FFE4289-A74F-4222-9B90-D9BDCFD3E13B}" type="slidenum">
              <a:rPr lang="en-US" smtClean="0"/>
              <a:t>72</a:t>
            </a:fld>
            <a:endParaRPr lang="en-US" dirty="0"/>
          </a:p>
        </p:txBody>
      </p:sp>
    </p:spTree>
    <p:extLst>
      <p:ext uri="{BB962C8B-B14F-4D97-AF65-F5344CB8AC3E}">
        <p14:creationId xmlns:p14="http://schemas.microsoft.com/office/powerpoint/2010/main" val="1612948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Quarrying: open pit - S&amp;s &amp; gravel</a:t>
            </a:r>
          </a:p>
        </p:txBody>
      </p:sp>
      <p:sp>
        <p:nvSpPr>
          <p:cNvPr id="4" name="Foliennummernplatzhalter 3"/>
          <p:cNvSpPr>
            <a:spLocks noGrp="1"/>
          </p:cNvSpPr>
          <p:nvPr>
            <p:ph type="sldNum" sz="quarter" idx="5"/>
          </p:nvPr>
        </p:nvSpPr>
        <p:spPr/>
        <p:txBody>
          <a:bodyPr/>
          <a:lstStyle/>
          <a:p>
            <a:fld id="{2FFE4289-A74F-4222-9B90-D9BDCFD3E13B}" type="slidenum">
              <a:rPr lang="en-US" smtClean="0"/>
              <a:t>73</a:t>
            </a:fld>
            <a:endParaRPr lang="en-US" dirty="0"/>
          </a:p>
        </p:txBody>
      </p:sp>
    </p:spTree>
    <p:extLst>
      <p:ext uri="{BB962C8B-B14F-4D97-AF65-F5344CB8AC3E}">
        <p14:creationId xmlns:p14="http://schemas.microsoft.com/office/powerpoint/2010/main" val="2514512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86</a:t>
            </a:fld>
            <a:endParaRPr lang="de-DE" dirty="0"/>
          </a:p>
        </p:txBody>
      </p:sp>
    </p:spTree>
    <p:extLst>
      <p:ext uri="{BB962C8B-B14F-4D97-AF65-F5344CB8AC3E}">
        <p14:creationId xmlns:p14="http://schemas.microsoft.com/office/powerpoint/2010/main" val="306890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DPO: domestic processed outputs - wastes, emissions, dissipatively used materials and deliberate deposition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11</a:t>
            </a:fld>
            <a:endParaRPr lang="de-DE" dirty="0"/>
          </a:p>
        </p:txBody>
      </p:sp>
    </p:spTree>
    <p:extLst>
      <p:ext uri="{BB962C8B-B14F-4D97-AF65-F5344CB8AC3E}">
        <p14:creationId xmlns:p14="http://schemas.microsoft.com/office/powerpoint/2010/main" val="2751694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DPO: domestic processed outputs - wastes, emissions, dissipatively used materials and deliberate deposition</a:t>
            </a:r>
          </a:p>
          <a:p>
            <a:r>
              <a:rPr lang="en-US" dirty="0"/>
              <a:t>Rechts: Self-contained markets</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14</a:t>
            </a:fld>
            <a:endParaRPr lang="de-DE" dirty="0"/>
          </a:p>
        </p:txBody>
      </p:sp>
    </p:spTree>
    <p:extLst>
      <p:ext uri="{BB962C8B-B14F-4D97-AF65-F5344CB8AC3E}">
        <p14:creationId xmlns:p14="http://schemas.microsoft.com/office/powerpoint/2010/main" val="1158683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25</a:t>
            </a:fld>
            <a:endParaRPr lang="en-US" dirty="0"/>
          </a:p>
        </p:txBody>
      </p:sp>
    </p:spTree>
    <p:extLst>
      <p:ext uri="{BB962C8B-B14F-4D97-AF65-F5344CB8AC3E}">
        <p14:creationId xmlns:p14="http://schemas.microsoft.com/office/powerpoint/2010/main" val="385505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&amp;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&amp;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26</a:t>
            </a:fld>
            <a:endParaRPr lang="en-US" dirty="0"/>
          </a:p>
        </p:txBody>
      </p:sp>
    </p:spTree>
    <p:extLst>
      <p:ext uri="{BB962C8B-B14F-4D97-AF65-F5344CB8AC3E}">
        <p14:creationId xmlns:p14="http://schemas.microsoft.com/office/powerpoint/2010/main" val="2273094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Principles, pillars, levers</a:t>
            </a:r>
          </a:p>
        </p:txBody>
      </p:sp>
      <p:sp>
        <p:nvSpPr>
          <p:cNvPr id="4" name="Foliennummernplatzhalter 3"/>
          <p:cNvSpPr>
            <a:spLocks noGrp="1"/>
          </p:cNvSpPr>
          <p:nvPr>
            <p:ph type="sldNum" sz="quarter" idx="5"/>
          </p:nvPr>
        </p:nvSpPr>
        <p:spPr/>
        <p:txBody>
          <a:bodyPr/>
          <a:lstStyle/>
          <a:p>
            <a:fld id="{160CD836-151D-406C-BB8C-1AD153EDB684}" type="slidenum">
              <a:rPr lang="de-DE" smtClean="0"/>
              <a:pPr/>
              <a:t>27</a:t>
            </a:fld>
            <a:endParaRPr lang="de-DE" dirty="0"/>
          </a:p>
        </p:txBody>
      </p:sp>
    </p:spTree>
    <p:extLst>
      <p:ext uri="{BB962C8B-B14F-4D97-AF65-F5344CB8AC3E}">
        <p14:creationId xmlns:p14="http://schemas.microsoft.com/office/powerpoint/2010/main" val="706691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28</a:t>
            </a:fld>
            <a:endParaRPr lang="de-DE" dirty="0"/>
          </a:p>
        </p:txBody>
      </p:sp>
    </p:spTree>
    <p:extLst>
      <p:ext uri="{BB962C8B-B14F-4D97-AF65-F5344CB8AC3E}">
        <p14:creationId xmlns:p14="http://schemas.microsoft.com/office/powerpoint/2010/main" val="1566260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&amp;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&amp;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p:txBody>
      </p:sp>
      <p:sp>
        <p:nvSpPr>
          <p:cNvPr id="4" name="Foliennummernplatzhalter 3"/>
          <p:cNvSpPr>
            <a:spLocks noGrp="1"/>
          </p:cNvSpPr>
          <p:nvPr>
            <p:ph type="sldNum" sz="quarter" idx="5"/>
          </p:nvPr>
        </p:nvSpPr>
        <p:spPr/>
        <p:txBody>
          <a:bodyPr/>
          <a:lstStyle/>
          <a:p>
            <a:fld id="{2FFE4289-A74F-4222-9B90-D9BDCFD3E13B}" type="slidenum">
              <a:rPr lang="en-US" smtClean="0"/>
              <a:t>35</a:t>
            </a:fld>
            <a:endParaRPr lang="en-US" dirty="0"/>
          </a:p>
        </p:txBody>
      </p:sp>
    </p:spTree>
    <p:extLst>
      <p:ext uri="{BB962C8B-B14F-4D97-AF65-F5344CB8AC3E}">
        <p14:creationId xmlns:p14="http://schemas.microsoft.com/office/powerpoint/2010/main" val="403854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Intro Circularity</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Intro Circularity</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Intro Circularity</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5" y="1628999"/>
            <a:ext cx="8928100"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Intro Circularity</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s://www.ellenmacarthurfoundation.org/circular-economy-podcast/overview" TargetMode="External"/><Relationship Id="rId5" Type="http://schemas.openxmlformats.org/officeDocument/2006/relationships/image" Target="../media/image31.png"/><Relationship Id="rId4" Type="http://schemas.openxmlformats.org/officeDocument/2006/relationships/hyperlink" Target="https://www.utb.de/doi/book/10.36198/9783838559889"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Cvh7p6IehSo"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nature.com/articles/531435a"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hyperlink" Target="https://www.metabolic.nl/news/the-seven-pillars-of-the-circular-economy/" TargetMode="Externa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hyperlink" Target="https://www.metabolic.nl/news/the-seven-pillars-of-the-circular-economy/" TargetMode="Externa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hyperlink" Target="https://images.squarespace-cdn.com/content/v1/5eb83aa6694aa05df3bdff53/1630091740163-6K6CQGR76749OD9AJ1RH/homepage+graphic.jpg"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deviantart.com/tallinax/art/How-to-draw-a-dog-683749835"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s://emf.thirdlight.com/file/24/xTyQj3oxiYNMO1xTFs9xT5LF3C/Towards%20the%20circular%20economy%20Vol%201%3A%20an%20economic%20and%20business%20rationale%20for%20an%20accelerated%20transition.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youtu.be/NBEvJwTxs4w"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hyperlink" Target="https://www.unep.org/circular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hyperlink" Target="https://www.unep.org/circularity"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unsplash.com/de/fotos/weisser-loffel-LHE9c_va1f8" TargetMode="External"/><Relationship Id="rId7" Type="http://schemas.openxmlformats.org/officeDocument/2006/relationships/hyperlink" Target="https://torontotoollibrary.com/index-2.html"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hyperlink" Target="https://www.youtube.com/watch?v=HCnejqHA5RE" TargetMode="External"/><Relationship Id="rId10" Type="http://schemas.openxmlformats.org/officeDocument/2006/relationships/image" Target="../media/image51.png"/><Relationship Id="rId4" Type="http://schemas.openxmlformats.org/officeDocument/2006/relationships/image" Target="../media/image48.jpeg"/><Relationship Id="rId9" Type="http://schemas.openxmlformats.org/officeDocument/2006/relationships/hyperlink" Target="https://commons.wikimedia.org/wiki/File:Cutlery_made_from_Cellulose_Acetate_Biograde.JPG"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s>
</file>

<file path=ppt/slides/_rels/slide45.xml.rels><?xml version="1.0" encoding="UTF-8" standalone="yes"?>
<Relationships xmlns="http://schemas.openxmlformats.org/package/2006/relationships"><Relationship Id="rId3" Type="http://schemas.openxmlformats.org/officeDocument/2006/relationships/hyperlink" Target="https://www.usp.gv.at/betrieb-und-umwelt/abfallrecht/weitere-informationen-abfallrecht/abfall-und-produktregelungen/tragetaschenverbot.html#:~:text=Seit%201.,in%20Superm%C3%A4rkten%2C%20Modegesch%C3%A4ften%20und%20M%C3%B6belh%C3%A4usern."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hyperlink" Target="https://presse.spar.at/news-aus-fuer-plastik-obstsackerl-bei-spar-in-wien-?id=86319" TargetMode="Externa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7ncnbGMQdCc"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unsplash.com/de/fotos/weisser-loffel-LHE9c_va1f8" TargetMode="External"/><Relationship Id="rId7" Type="http://schemas.openxmlformats.org/officeDocument/2006/relationships/hyperlink" Target="https://torontotoollibrary.com/index-2.html"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hyperlink" Target="https://www.youtube.com/watch?v=HCnejqHA5RE" TargetMode="External"/><Relationship Id="rId10" Type="http://schemas.openxmlformats.org/officeDocument/2006/relationships/image" Target="../media/image51.png"/><Relationship Id="rId4" Type="http://schemas.openxmlformats.org/officeDocument/2006/relationships/image" Target="../media/image48.jpeg"/><Relationship Id="rId9" Type="http://schemas.openxmlformats.org/officeDocument/2006/relationships/hyperlink" Target="https://commons.wikimedia.org/wiki/File:Cutlery_made_from_Cellulose_Acetate_Biograde.JPG"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61.png"/><Relationship Id="rId7" Type="http://schemas.openxmlformats.org/officeDocument/2006/relationships/hyperlink" Target="https://www.oliverbagley.com/media/development/digitalcatalog/index.min.html#remount"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hyperlink" Target="https://buildingcircularity.org/reuse/reducing-waste-with-reusable-sanitary-pads/" TargetMode="External"/><Relationship Id="rId9" Type="http://schemas.openxmlformats.org/officeDocument/2006/relationships/hyperlink" Target="https://www.freitag.ch/de/bag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latimes.com/business/technology/story/2023-08-25/column-after-apple-surprise-u-turn-right-to-repair" TargetMode="External"/><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https://repaircafe.wien/presse/" TargetMode="Externa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53.xml.rels><?xml version="1.0" encoding="UTF-8" standalone="yes"?>
<Relationships xmlns="http://schemas.openxmlformats.org/package/2006/relationships"><Relationship Id="rId3" Type="http://schemas.openxmlformats.org/officeDocument/2006/relationships/hyperlink" Target="https://sustainability.swapfiets.com/post/data-is-king"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hyperlink" Target="https://www.rolls-royce.com/media/our-stories/discover/2017/totalcare.aspx" TargetMode="Externa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s://www.pocsports.com/de/pages/myelin"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hyperlink" Target="https://www.seattletimes.com/seattle-news/turning-trash-to-natural-gas-utilities-fight-for-their-future-amid-climate-change/"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unsplash.com/de/fotos/ein-kaputtes-handy-liegt-auf-einem-tisch-zevGz508koA"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unsplash.com/de/fotos/person-die-die-lebensmittel-fotografiert-i_xVfNtQjwI"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jpe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youtube.com/watch?v=i_wtaoHCw3k"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sv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hyperlink" Target="https://onlinelibrary.wiley.com/doi/10.1111/jiec.13187" TargetMode="External"/><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thermodynamicearth.org/"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hyperlink" Target="https://www.textiletechnology.net/fibers/trendreports/eu-whitepaper-challenges-commission-to-tackle-microplastic-pollution-33929" TargetMode="Externa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hyperlink" Target="https://www.flickr.com/photos/50048728@N00/7549782744"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ww.youtube.com/watch?v=FaipZCzSvj0" TargetMode="Externa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hyperlink" Target="https://onlinelibrary.wiley.com/doi/10.1111/jiec.13187" TargetMode="Externa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footprintnetwork.org/our-work/sustainable-development/"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www.circularitydeck.com/"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commons.wikimedia.org/w/index.php?curid=30829491" TargetMode="External"/><Relationship Id="rId1" Type="http://schemas.openxmlformats.org/officeDocument/2006/relationships/slideLayout" Target="../slideLayouts/slideLayout7.xml"/><Relationship Id="rId6" Type="http://schemas.openxmlformats.org/officeDocument/2006/relationships/image" Target="../media/image98.jpg"/><Relationship Id="rId5" Type="http://schemas.openxmlformats.org/officeDocument/2006/relationships/hyperlink" Target="https://commons.wikimedia.org/w/index.php?curid=137328929" TargetMode="External"/><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miro.com/app/board/uXjVL7j2tFg=/?share_link_id=7292586673" TargetMode="External"/><Relationship Id="rId2" Type="http://schemas.openxmlformats.org/officeDocument/2006/relationships/hyperlink" Target="https://miro.com/app/board/uXjVL7j-fW8=/?share_link_id=796996861112" TargetMode="External"/><Relationship Id="rId1" Type="http://schemas.openxmlformats.org/officeDocument/2006/relationships/slideLayout" Target="../slideLayouts/slideLayout7.xml"/><Relationship Id="rId5" Type="http://schemas.openxmlformats.org/officeDocument/2006/relationships/hyperlink" Target="https://miro.com/app/board/uXjVL7j2t6k=/?share_link_id=900185609792" TargetMode="External"/><Relationship Id="rId4" Type="http://schemas.openxmlformats.org/officeDocument/2006/relationships/hyperlink" Target="https://miro.com/app/board/uXjVL7j2t-Y=/?share_link_id=160076667403"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s://youtu.be/Cvh7p6IehSo"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7752000" y="2709000"/>
            <a:ext cx="3743326" cy="1440000"/>
          </a:xfrm>
        </p:spPr>
        <p:txBody>
          <a:bodyPr/>
          <a:lstStyle/>
          <a:p>
            <a:r>
              <a:rPr lang="en-GB" dirty="0"/>
              <a:t>From linear to circular – 2/2</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p:txBody>
          <a:bodyPr/>
          <a:lstStyle/>
          <a:p>
            <a:r>
              <a:rPr lang="en-GB" dirty="0"/>
              <a:t>IL “Introduction to Circular Economy”</a:t>
            </a:r>
            <a:br>
              <a:rPr lang="en-GB" dirty="0"/>
            </a:br>
            <a:r>
              <a:rPr lang="en-GB" dirty="0"/>
              <a:t>WS 24-25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extLst>
              <a:ext uri="{FF2B5EF4-FFF2-40B4-BE49-F238E27FC236}">
                <a16:creationId xmlns:a16="http://schemas.microsoft.com/office/drawing/2014/main" id="{A4745F24-D207-A9C3-7B8F-2B847985E1BF}"/>
              </a:ext>
            </a:extLst>
          </p:cNvPr>
          <p:cNvPicPr>
            <a:picLocks noChangeAspect="1"/>
          </p:cNvPicPr>
          <p:nvPr/>
        </p:nvPicPr>
        <p:blipFill rotWithShape="1">
          <a:blip r:embed="rId2">
            <a:extLst>
              <a:ext uri="{28A0092B-C50C-407E-A947-70E740481C1C}">
                <a14:useLocalDpi xmlns:a14="http://schemas.microsoft.com/office/drawing/2010/main" val="0"/>
              </a:ext>
            </a:extLst>
          </a:blip>
          <a:srcRect l="4896" t="4200" r="8407" b="6562"/>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3"/>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3DF7CA-6458-9CEF-6ADE-2228D25DD68D}"/>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05CF4534-8009-5F04-94DA-937FBFF38938}"/>
              </a:ext>
            </a:extLst>
          </p:cNvPr>
          <p:cNvSpPr>
            <a:spLocks noGrp="1"/>
          </p:cNvSpPr>
          <p:nvPr>
            <p:ph type="title"/>
          </p:nvPr>
        </p:nvSpPr>
        <p:spPr/>
        <p:txBody>
          <a:bodyPr/>
          <a:lstStyle/>
          <a:p>
            <a:r>
              <a:rPr lang="en-GB" dirty="0"/>
              <a:t>Key concepts in a socio-ecological perspective:</a:t>
            </a:r>
          </a:p>
        </p:txBody>
      </p:sp>
      <p:sp>
        <p:nvSpPr>
          <p:cNvPr id="4" name="Inhaltsplatzhalter 3">
            <a:extLst>
              <a:ext uri="{FF2B5EF4-FFF2-40B4-BE49-F238E27FC236}">
                <a16:creationId xmlns:a16="http://schemas.microsoft.com/office/drawing/2014/main" id="{F9E8BD0F-413A-C52F-12EF-4302916B543D}"/>
              </a:ext>
            </a:extLst>
          </p:cNvPr>
          <p:cNvSpPr>
            <a:spLocks noGrp="1"/>
          </p:cNvSpPr>
          <p:nvPr>
            <p:ph idx="1"/>
          </p:nvPr>
        </p:nvSpPr>
        <p:spPr>
          <a:xfrm>
            <a:off x="695325" y="1707515"/>
            <a:ext cx="8928100" cy="4319589"/>
          </a:xfrm>
        </p:spPr>
        <p:txBody>
          <a:bodyPr>
            <a:normAutofit/>
          </a:bodyPr>
          <a:lstStyle/>
          <a:p>
            <a:pPr>
              <a:spcAft>
                <a:spcPct val="0"/>
              </a:spcAft>
            </a:pPr>
            <a:r>
              <a:rPr lang="en-GB" b="1" dirty="0"/>
              <a:t>Socio-Ecological Transitions:</a:t>
            </a:r>
          </a:p>
          <a:p>
            <a:pPr lvl="1">
              <a:spcAft>
                <a:spcPct val="0"/>
              </a:spcAft>
            </a:pPr>
            <a:r>
              <a:rPr lang="en-GB" dirty="0"/>
              <a:t>How societies have transitioned through phases like industrialisation</a:t>
            </a:r>
          </a:p>
          <a:p>
            <a:pPr lvl="1">
              <a:spcAft>
                <a:spcPct val="0"/>
              </a:spcAft>
            </a:pPr>
            <a:r>
              <a:rPr lang="en-GB" dirty="0"/>
              <a:t>what is required for a shift to sustainability</a:t>
            </a:r>
          </a:p>
          <a:p>
            <a:pPr lvl="1">
              <a:spcAft>
                <a:spcPct val="0"/>
              </a:spcAft>
            </a:pPr>
            <a:r>
              <a:rPr lang="en-GB" dirty="0"/>
              <a:t>how to achieve a "low-carbon" or "circular" economy</a:t>
            </a:r>
            <a:br>
              <a:rPr lang="en-GB" dirty="0"/>
            </a:br>
            <a:endParaRPr lang="en-GB" dirty="0"/>
          </a:p>
          <a:p>
            <a:pPr>
              <a:spcAft>
                <a:spcPct val="0"/>
              </a:spcAft>
            </a:pPr>
            <a:r>
              <a:rPr lang="en-GB" b="1" dirty="0"/>
              <a:t>Human-Environment Systems:</a:t>
            </a:r>
          </a:p>
          <a:p>
            <a:pPr lvl="1">
              <a:spcAft>
                <a:spcPct val="0"/>
              </a:spcAft>
            </a:pPr>
            <a:r>
              <a:rPr lang="en-GB" dirty="0"/>
              <a:t>social and ecological systems = deeply intertwined and co-evolving</a:t>
            </a:r>
          </a:p>
          <a:p>
            <a:pPr lvl="1">
              <a:spcAft>
                <a:spcPct val="0"/>
              </a:spcAft>
            </a:pPr>
            <a:r>
              <a:rPr lang="en-GB" dirty="0"/>
              <a:t>changes in one system inevitably affect the other</a:t>
            </a:r>
          </a:p>
        </p:txBody>
      </p:sp>
      <p:sp>
        <p:nvSpPr>
          <p:cNvPr id="5" name="Datumsplatzhalter 4">
            <a:extLst>
              <a:ext uri="{FF2B5EF4-FFF2-40B4-BE49-F238E27FC236}">
                <a16:creationId xmlns:a16="http://schemas.microsoft.com/office/drawing/2014/main" id="{395656F9-8B43-AB28-8208-E9F45ED5ACF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A53CDF3-CB85-52A1-4921-4B6B51F68061}"/>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2972583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617E57-8504-7F34-3058-65F6771A73CB}"/>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D4268F80-5366-36F0-2CBB-ABF0771014D0}"/>
              </a:ext>
            </a:extLst>
          </p:cNvPr>
          <p:cNvSpPr>
            <a:spLocks noGrp="1"/>
          </p:cNvSpPr>
          <p:nvPr>
            <p:ph type="title"/>
          </p:nvPr>
        </p:nvSpPr>
        <p:spPr/>
        <p:txBody>
          <a:bodyPr/>
          <a:lstStyle/>
          <a:p>
            <a:r>
              <a:rPr lang="en-GB" dirty="0"/>
              <a:t>@ Metabolism:</a:t>
            </a:r>
          </a:p>
        </p:txBody>
      </p:sp>
      <p:pic>
        <p:nvPicPr>
          <p:cNvPr id="8" name="Content Placeholder 7">
            <a:extLst>
              <a:ext uri="{FF2B5EF4-FFF2-40B4-BE49-F238E27FC236}">
                <a16:creationId xmlns:a16="http://schemas.microsoft.com/office/drawing/2014/main" id="{1AF4CF12-22F6-8584-CBBA-2EAD22BC49E1}"/>
              </a:ext>
            </a:extLst>
          </p:cNvPr>
          <p:cNvPicPr>
            <a:picLocks noGrp="1" noChangeAspect="1"/>
          </p:cNvPicPr>
          <p:nvPr>
            <p:ph idx="1"/>
          </p:nvPr>
        </p:nvPicPr>
        <p:blipFill>
          <a:blip r:embed="rId3"/>
          <a:stretch>
            <a:fillRect/>
          </a:stretch>
        </p:blipFill>
        <p:spPr>
          <a:xfrm>
            <a:off x="1519795" y="1485512"/>
            <a:ext cx="8824205" cy="4535488"/>
          </a:xfrm>
        </p:spPr>
      </p:pic>
      <p:sp>
        <p:nvSpPr>
          <p:cNvPr id="5" name="Datumsplatzhalter 4">
            <a:extLst>
              <a:ext uri="{FF2B5EF4-FFF2-40B4-BE49-F238E27FC236}">
                <a16:creationId xmlns:a16="http://schemas.microsoft.com/office/drawing/2014/main" id="{F105E78F-063B-6526-7514-8C8112270123}"/>
              </a:ext>
            </a:extLst>
          </p:cNvPr>
          <p:cNvSpPr>
            <a:spLocks noGrp="1"/>
          </p:cNvSpPr>
          <p:nvPr>
            <p:ph type="dt" sz="half" idx="10"/>
          </p:nvPr>
        </p:nvSpPr>
        <p:spPr/>
        <p:txBody>
          <a:bodyPr/>
          <a:lstStyle/>
          <a:p>
            <a:r>
              <a:rPr lang="en-GB" dirty="0"/>
              <a:t>(Matthews et al. 2000)</a:t>
            </a:r>
          </a:p>
        </p:txBody>
      </p:sp>
      <p:sp>
        <p:nvSpPr>
          <p:cNvPr id="6" name="Fußzeilenplatzhalter 5">
            <a:extLst>
              <a:ext uri="{FF2B5EF4-FFF2-40B4-BE49-F238E27FC236}">
                <a16:creationId xmlns:a16="http://schemas.microsoft.com/office/drawing/2014/main" id="{7854CAB4-ED4A-7BC8-A95F-378F230BDD09}"/>
              </a:ext>
            </a:extLst>
          </p:cNvPr>
          <p:cNvSpPr>
            <a:spLocks noGrp="1"/>
          </p:cNvSpPr>
          <p:nvPr>
            <p:ph type="ftr" sz="quarter" idx="11"/>
          </p:nvPr>
        </p:nvSpPr>
        <p:spPr/>
        <p:txBody>
          <a:bodyPr/>
          <a:lstStyle/>
          <a:p>
            <a:r>
              <a:rPr lang="en-GB" dirty="0"/>
              <a:t>KMH / Intro Circularity</a:t>
            </a:r>
          </a:p>
        </p:txBody>
      </p:sp>
      <p:sp>
        <p:nvSpPr>
          <p:cNvPr id="9" name="Pfeil: nach rechts 8">
            <a:extLst>
              <a:ext uri="{FF2B5EF4-FFF2-40B4-BE49-F238E27FC236}">
                <a16:creationId xmlns:a16="http://schemas.microsoft.com/office/drawing/2014/main" id="{6DC33395-7E23-6C31-42D8-A48C085A74D1}"/>
              </a:ext>
            </a:extLst>
          </p:cNvPr>
          <p:cNvSpPr/>
          <p:nvPr/>
        </p:nvSpPr>
        <p:spPr>
          <a:xfrm rot="5400000">
            <a:off x="5031897" y="828219"/>
            <a:ext cx="1800000" cy="7920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120000"/>
              </a:lnSpc>
            </a:pPr>
            <a:r>
              <a:rPr lang="en-GB" sz="1600" dirty="0">
                <a:solidFill>
                  <a:schemeClr val="tx1"/>
                </a:solidFill>
              </a:rPr>
              <a:t>(direct) energy</a:t>
            </a:r>
          </a:p>
        </p:txBody>
      </p:sp>
    </p:spTree>
    <p:extLst>
      <p:ext uri="{BB962C8B-B14F-4D97-AF65-F5344CB8AC3E}">
        <p14:creationId xmlns:p14="http://schemas.microsoft.com/office/powerpoint/2010/main" val="278700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55BE70-40A5-CBB9-BDF5-179D069497ED}"/>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FBECEB49-C564-9B98-6419-F2B3E3F7B7A6}"/>
              </a:ext>
            </a:extLst>
          </p:cNvPr>
          <p:cNvSpPr>
            <a:spLocks noGrp="1"/>
          </p:cNvSpPr>
          <p:nvPr>
            <p:ph type="title"/>
          </p:nvPr>
        </p:nvSpPr>
        <p:spPr/>
        <p:txBody>
          <a:bodyPr/>
          <a:lstStyle/>
          <a:p>
            <a:r>
              <a:rPr lang="en-GB" dirty="0"/>
              <a:t>To sum it up: We’ve come a long way </a:t>
            </a:r>
          </a:p>
        </p:txBody>
      </p:sp>
      <p:pic>
        <p:nvPicPr>
          <p:cNvPr id="8" name="Inhaltsplatzhalter 7">
            <a:extLst>
              <a:ext uri="{FF2B5EF4-FFF2-40B4-BE49-F238E27FC236}">
                <a16:creationId xmlns:a16="http://schemas.microsoft.com/office/drawing/2014/main" id="{138B3F3A-05EB-EB99-D0B1-21279B07FBF3}"/>
              </a:ext>
            </a:extLst>
          </p:cNvPr>
          <p:cNvPicPr>
            <a:picLocks noGrp="1" noChangeAspect="1"/>
          </p:cNvPicPr>
          <p:nvPr>
            <p:ph idx="1"/>
          </p:nvPr>
        </p:nvPicPr>
        <p:blipFill>
          <a:blip r:embed="rId2"/>
          <a:stretch>
            <a:fillRect/>
          </a:stretch>
        </p:blipFill>
        <p:spPr>
          <a:xfrm>
            <a:off x="829644" y="1616075"/>
            <a:ext cx="6280751" cy="4319588"/>
          </a:xfrm>
        </p:spPr>
      </p:pic>
      <p:sp>
        <p:nvSpPr>
          <p:cNvPr id="5" name="Datumsplatzhalter 4">
            <a:extLst>
              <a:ext uri="{FF2B5EF4-FFF2-40B4-BE49-F238E27FC236}">
                <a16:creationId xmlns:a16="http://schemas.microsoft.com/office/drawing/2014/main" id="{F41E7694-8037-C81E-52CC-E055E3EB70C2}"/>
              </a:ext>
            </a:extLst>
          </p:cNvPr>
          <p:cNvSpPr>
            <a:spLocks noGrp="1"/>
          </p:cNvSpPr>
          <p:nvPr>
            <p:ph type="dt" sz="half" idx="10"/>
          </p:nvPr>
        </p:nvSpPr>
        <p:spPr/>
        <p:txBody>
          <a:bodyPr/>
          <a:lstStyle/>
          <a:p>
            <a:r>
              <a:rPr lang="en-GB" dirty="0"/>
              <a:t>(Raworth, 2017:64)</a:t>
            </a:r>
          </a:p>
        </p:txBody>
      </p:sp>
      <p:sp>
        <p:nvSpPr>
          <p:cNvPr id="6" name="Fußzeilenplatzhalter 5">
            <a:extLst>
              <a:ext uri="{FF2B5EF4-FFF2-40B4-BE49-F238E27FC236}">
                <a16:creationId xmlns:a16="http://schemas.microsoft.com/office/drawing/2014/main" id="{F1766B7F-B2D8-EF2A-58F1-BA16AD564132}"/>
              </a:ext>
            </a:extLst>
          </p:cNvPr>
          <p:cNvSpPr>
            <a:spLocks noGrp="1"/>
          </p:cNvSpPr>
          <p:nvPr>
            <p:ph type="ftr" sz="quarter" idx="11"/>
          </p:nvPr>
        </p:nvSpPr>
        <p:spPr/>
        <p:txBody>
          <a:bodyPr/>
          <a:lstStyle/>
          <a:p>
            <a:r>
              <a:rPr lang="en-GB" dirty="0"/>
              <a:t>KMH | L POS</a:t>
            </a:r>
          </a:p>
        </p:txBody>
      </p:sp>
      <p:pic>
        <p:nvPicPr>
          <p:cNvPr id="11" name="Grafik 10">
            <a:extLst>
              <a:ext uri="{FF2B5EF4-FFF2-40B4-BE49-F238E27FC236}">
                <a16:creationId xmlns:a16="http://schemas.microsoft.com/office/drawing/2014/main" id="{1377B020-790D-84F1-8D72-B18B41BEDE11}"/>
              </a:ext>
            </a:extLst>
          </p:cNvPr>
          <p:cNvPicPr>
            <a:picLocks noChangeAspect="1"/>
          </p:cNvPicPr>
          <p:nvPr/>
        </p:nvPicPr>
        <p:blipFill>
          <a:blip r:embed="rId3"/>
          <a:stretch>
            <a:fillRect/>
          </a:stretch>
        </p:blipFill>
        <p:spPr>
          <a:xfrm>
            <a:off x="8226870" y="1781334"/>
            <a:ext cx="2811296" cy="398907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763806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055BE70-40A5-CBB9-BDF5-179D069497ED}"/>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FBECEB49-C564-9B98-6419-F2B3E3F7B7A6}"/>
              </a:ext>
            </a:extLst>
          </p:cNvPr>
          <p:cNvSpPr>
            <a:spLocks noGrp="1"/>
          </p:cNvSpPr>
          <p:nvPr>
            <p:ph type="title"/>
          </p:nvPr>
        </p:nvSpPr>
        <p:spPr/>
        <p:txBody>
          <a:bodyPr/>
          <a:lstStyle/>
          <a:p>
            <a:r>
              <a:rPr lang="en-GB" dirty="0"/>
              <a:t>To sum it up: We’ve come a long way </a:t>
            </a:r>
          </a:p>
        </p:txBody>
      </p:sp>
      <p:pic>
        <p:nvPicPr>
          <p:cNvPr id="8" name="Inhaltsplatzhalter 7">
            <a:extLst>
              <a:ext uri="{FF2B5EF4-FFF2-40B4-BE49-F238E27FC236}">
                <a16:creationId xmlns:a16="http://schemas.microsoft.com/office/drawing/2014/main" id="{138B3F3A-05EB-EB99-D0B1-21279B07FBF3}"/>
              </a:ext>
            </a:extLst>
          </p:cNvPr>
          <p:cNvPicPr>
            <a:picLocks noGrp="1" noChangeAspect="1"/>
          </p:cNvPicPr>
          <p:nvPr>
            <p:ph idx="1"/>
          </p:nvPr>
        </p:nvPicPr>
        <p:blipFill>
          <a:blip r:embed="rId2"/>
          <a:stretch>
            <a:fillRect/>
          </a:stretch>
        </p:blipFill>
        <p:spPr>
          <a:xfrm>
            <a:off x="6096000" y="1729180"/>
            <a:ext cx="5821622" cy="4003820"/>
          </a:xfrm>
        </p:spPr>
      </p:pic>
      <p:sp>
        <p:nvSpPr>
          <p:cNvPr id="5" name="Datumsplatzhalter 4">
            <a:extLst>
              <a:ext uri="{FF2B5EF4-FFF2-40B4-BE49-F238E27FC236}">
                <a16:creationId xmlns:a16="http://schemas.microsoft.com/office/drawing/2014/main" id="{F41E7694-8037-C81E-52CC-E055E3EB70C2}"/>
              </a:ext>
            </a:extLst>
          </p:cNvPr>
          <p:cNvSpPr>
            <a:spLocks noGrp="1"/>
          </p:cNvSpPr>
          <p:nvPr>
            <p:ph type="dt" sz="half" idx="10"/>
          </p:nvPr>
        </p:nvSpPr>
        <p:spPr/>
        <p:txBody>
          <a:bodyPr/>
          <a:lstStyle/>
          <a:p>
            <a:r>
              <a:rPr lang="en-GB" dirty="0"/>
              <a:t>(Matthews et al. 2000; Raworth, 2017:64)</a:t>
            </a:r>
          </a:p>
        </p:txBody>
      </p:sp>
      <p:sp>
        <p:nvSpPr>
          <p:cNvPr id="6" name="Fußzeilenplatzhalter 5">
            <a:extLst>
              <a:ext uri="{FF2B5EF4-FFF2-40B4-BE49-F238E27FC236}">
                <a16:creationId xmlns:a16="http://schemas.microsoft.com/office/drawing/2014/main" id="{F1766B7F-B2D8-EF2A-58F1-BA16AD564132}"/>
              </a:ext>
            </a:extLst>
          </p:cNvPr>
          <p:cNvSpPr>
            <a:spLocks noGrp="1"/>
          </p:cNvSpPr>
          <p:nvPr>
            <p:ph type="ftr" sz="quarter" idx="11"/>
          </p:nvPr>
        </p:nvSpPr>
        <p:spPr/>
        <p:txBody>
          <a:bodyPr/>
          <a:lstStyle/>
          <a:p>
            <a:r>
              <a:rPr lang="en-GB" dirty="0"/>
              <a:t>KMH | L POS</a:t>
            </a:r>
          </a:p>
        </p:txBody>
      </p:sp>
      <p:pic>
        <p:nvPicPr>
          <p:cNvPr id="4" name="Grafik 3">
            <a:extLst>
              <a:ext uri="{FF2B5EF4-FFF2-40B4-BE49-F238E27FC236}">
                <a16:creationId xmlns:a16="http://schemas.microsoft.com/office/drawing/2014/main" id="{B27DEB4D-7248-2F91-80E4-37E8360BFA26}"/>
              </a:ext>
            </a:extLst>
          </p:cNvPr>
          <p:cNvPicPr>
            <a:picLocks noChangeAspect="1"/>
          </p:cNvPicPr>
          <p:nvPr/>
        </p:nvPicPr>
        <p:blipFill>
          <a:blip r:embed="rId3"/>
          <a:stretch>
            <a:fillRect/>
          </a:stretch>
        </p:blipFill>
        <p:spPr>
          <a:xfrm>
            <a:off x="264000" y="1773000"/>
            <a:ext cx="5704464" cy="3683476"/>
          </a:xfrm>
          <a:prstGeom prst="rect">
            <a:avLst/>
          </a:prstGeom>
        </p:spPr>
      </p:pic>
    </p:spTree>
    <p:extLst>
      <p:ext uri="{BB962C8B-B14F-4D97-AF65-F5344CB8AC3E}">
        <p14:creationId xmlns:p14="http://schemas.microsoft.com/office/powerpoint/2010/main" val="407523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617E57-8504-7F34-3058-65F6771A73CB}"/>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D4268F80-5366-36F0-2CBB-ABF0771014D0}"/>
              </a:ext>
            </a:extLst>
          </p:cNvPr>
          <p:cNvSpPr>
            <a:spLocks noGrp="1"/>
          </p:cNvSpPr>
          <p:nvPr>
            <p:ph type="title"/>
          </p:nvPr>
        </p:nvSpPr>
        <p:spPr/>
        <p:txBody>
          <a:bodyPr/>
          <a:lstStyle/>
          <a:p>
            <a:r>
              <a:rPr lang="en-GB" dirty="0"/>
              <a:t>Metabolic vs. isolated perspective on economy</a:t>
            </a:r>
          </a:p>
        </p:txBody>
      </p:sp>
      <p:pic>
        <p:nvPicPr>
          <p:cNvPr id="8" name="Inhaltsplatzhalter 7">
            <a:extLst>
              <a:ext uri="{FF2B5EF4-FFF2-40B4-BE49-F238E27FC236}">
                <a16:creationId xmlns:a16="http://schemas.microsoft.com/office/drawing/2014/main" id="{1AF4CF12-22F6-8584-CBBA-2EAD22BC49E1}"/>
              </a:ext>
            </a:extLst>
          </p:cNvPr>
          <p:cNvPicPr>
            <a:picLocks noGrp="1" noChangeAspect="1"/>
          </p:cNvPicPr>
          <p:nvPr>
            <p:ph idx="1"/>
          </p:nvPr>
        </p:nvPicPr>
        <p:blipFill>
          <a:blip r:embed="rId3"/>
          <a:stretch>
            <a:fillRect/>
          </a:stretch>
        </p:blipFill>
        <p:spPr>
          <a:xfrm>
            <a:off x="14592000" y="1159850"/>
            <a:ext cx="8824205" cy="4535488"/>
          </a:xfrm>
        </p:spPr>
      </p:pic>
      <p:sp>
        <p:nvSpPr>
          <p:cNvPr id="5" name="Datumsplatzhalter 4">
            <a:extLst>
              <a:ext uri="{FF2B5EF4-FFF2-40B4-BE49-F238E27FC236}">
                <a16:creationId xmlns:a16="http://schemas.microsoft.com/office/drawing/2014/main" id="{F105E78F-063B-6526-7514-8C8112270123}"/>
              </a:ext>
            </a:extLst>
          </p:cNvPr>
          <p:cNvSpPr>
            <a:spLocks noGrp="1"/>
          </p:cNvSpPr>
          <p:nvPr>
            <p:ph type="dt" sz="half" idx="10"/>
          </p:nvPr>
        </p:nvSpPr>
        <p:spPr/>
        <p:txBody>
          <a:bodyPr/>
          <a:lstStyle/>
          <a:p>
            <a:r>
              <a:rPr lang="en-GB" dirty="0"/>
              <a:t>(Matthews et al. 2000; Raworth, 2017:57)</a:t>
            </a:r>
          </a:p>
        </p:txBody>
      </p:sp>
      <p:sp>
        <p:nvSpPr>
          <p:cNvPr id="6" name="Fußzeilenplatzhalter 5">
            <a:extLst>
              <a:ext uri="{FF2B5EF4-FFF2-40B4-BE49-F238E27FC236}">
                <a16:creationId xmlns:a16="http://schemas.microsoft.com/office/drawing/2014/main" id="{7854CAB4-ED4A-7BC8-A95F-378F230BDD09}"/>
              </a:ext>
            </a:extLst>
          </p:cNvPr>
          <p:cNvSpPr>
            <a:spLocks noGrp="1"/>
          </p:cNvSpPr>
          <p:nvPr>
            <p:ph type="ftr" sz="quarter" idx="11"/>
          </p:nvPr>
        </p:nvSpPr>
        <p:spPr/>
        <p:txBody>
          <a:bodyPr/>
          <a:lstStyle/>
          <a:p>
            <a:r>
              <a:rPr lang="en-GB" dirty="0"/>
              <a:t>KMH / Intro Circularity</a:t>
            </a:r>
          </a:p>
        </p:txBody>
      </p:sp>
      <p:sp>
        <p:nvSpPr>
          <p:cNvPr id="9" name="Pfeil: nach rechts 8">
            <a:extLst>
              <a:ext uri="{FF2B5EF4-FFF2-40B4-BE49-F238E27FC236}">
                <a16:creationId xmlns:a16="http://schemas.microsoft.com/office/drawing/2014/main" id="{6DC33395-7E23-6C31-42D8-A48C085A74D1}"/>
              </a:ext>
            </a:extLst>
          </p:cNvPr>
          <p:cNvSpPr/>
          <p:nvPr/>
        </p:nvSpPr>
        <p:spPr>
          <a:xfrm rot="5400000">
            <a:off x="18104102" y="502557"/>
            <a:ext cx="1800000" cy="7920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120000"/>
              </a:lnSpc>
            </a:pPr>
            <a:r>
              <a:rPr lang="en-GB" sz="1600" dirty="0">
                <a:solidFill>
                  <a:schemeClr val="tx1"/>
                </a:solidFill>
              </a:rPr>
              <a:t>(direct) energy</a:t>
            </a:r>
          </a:p>
        </p:txBody>
      </p:sp>
      <p:pic>
        <p:nvPicPr>
          <p:cNvPr id="10" name="Grafik 9">
            <a:extLst>
              <a:ext uri="{FF2B5EF4-FFF2-40B4-BE49-F238E27FC236}">
                <a16:creationId xmlns:a16="http://schemas.microsoft.com/office/drawing/2014/main" id="{87DCA0B6-49AA-6E03-5033-2BEC5A4AC162}"/>
              </a:ext>
            </a:extLst>
          </p:cNvPr>
          <p:cNvPicPr>
            <a:picLocks noChangeAspect="1"/>
          </p:cNvPicPr>
          <p:nvPr/>
        </p:nvPicPr>
        <p:blipFill>
          <a:blip r:embed="rId4"/>
          <a:stretch>
            <a:fillRect/>
          </a:stretch>
        </p:blipFill>
        <p:spPr>
          <a:xfrm>
            <a:off x="646036" y="1759565"/>
            <a:ext cx="5863274" cy="3786023"/>
          </a:xfrm>
          <a:prstGeom prst="rect">
            <a:avLst/>
          </a:prstGeom>
        </p:spPr>
      </p:pic>
      <p:pic>
        <p:nvPicPr>
          <p:cNvPr id="11" name="Content Placeholder 7">
            <a:extLst>
              <a:ext uri="{FF2B5EF4-FFF2-40B4-BE49-F238E27FC236}">
                <a16:creationId xmlns:a16="http://schemas.microsoft.com/office/drawing/2014/main" id="{C07D437D-80EE-ABB0-2F76-2924F7B8594C}"/>
              </a:ext>
            </a:extLst>
          </p:cNvPr>
          <p:cNvPicPr>
            <a:picLocks noChangeAspect="1"/>
          </p:cNvPicPr>
          <p:nvPr/>
        </p:nvPicPr>
        <p:blipFill rotWithShape="1">
          <a:blip r:embed="rId5">
            <a:extLst>
              <a:ext uri="{28A0092B-C50C-407E-A947-70E740481C1C}">
                <a14:useLocalDpi xmlns:a14="http://schemas.microsoft.com/office/drawing/2010/main" val="0"/>
              </a:ext>
            </a:extLst>
          </a:blip>
          <a:srcRect l="-16882" r="-16882"/>
          <a:stretch/>
        </p:blipFill>
        <p:spPr bwMode="gray">
          <a:xfrm>
            <a:off x="7342036" y="1691310"/>
            <a:ext cx="3865964" cy="4041690"/>
          </a:xfrm>
          <a:prstGeom prst="rect">
            <a:avLst/>
          </a:prstGeom>
        </p:spPr>
      </p:pic>
    </p:spTree>
    <p:extLst>
      <p:ext uri="{BB962C8B-B14F-4D97-AF65-F5344CB8AC3E}">
        <p14:creationId xmlns:p14="http://schemas.microsoft.com/office/powerpoint/2010/main" val="305988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8AC8FBF-3172-6BC8-72CD-EC46BD9D591B}"/>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5" name="Datumsplatzhalter 4">
            <a:extLst>
              <a:ext uri="{FF2B5EF4-FFF2-40B4-BE49-F238E27FC236}">
                <a16:creationId xmlns:a16="http://schemas.microsoft.com/office/drawing/2014/main" id="{B7602C71-56E5-5FC7-1FB0-19C6BAB889BF}"/>
              </a:ext>
            </a:extLst>
          </p:cNvPr>
          <p:cNvSpPr>
            <a:spLocks noGrp="1"/>
          </p:cNvSpPr>
          <p:nvPr>
            <p:ph type="dt" sz="half" idx="10"/>
          </p:nvPr>
        </p:nvSpPr>
        <p:spPr/>
        <p:txBody>
          <a:bodyPr/>
          <a:lstStyle/>
          <a:p>
            <a:r>
              <a:rPr lang="en-GB" dirty="0"/>
              <a:t>(Matthews et al. 2000; Raworth, 2017:57)</a:t>
            </a:r>
          </a:p>
        </p:txBody>
      </p:sp>
      <p:sp>
        <p:nvSpPr>
          <p:cNvPr id="6" name="Fußzeilenplatzhalter 5">
            <a:extLst>
              <a:ext uri="{FF2B5EF4-FFF2-40B4-BE49-F238E27FC236}">
                <a16:creationId xmlns:a16="http://schemas.microsoft.com/office/drawing/2014/main" id="{5E34F93B-51C3-B91B-1C6C-41FF315B512A}"/>
              </a:ext>
            </a:extLst>
          </p:cNvPr>
          <p:cNvSpPr>
            <a:spLocks noGrp="1"/>
          </p:cNvSpPr>
          <p:nvPr>
            <p:ph type="ftr" sz="quarter" idx="11"/>
          </p:nvPr>
        </p:nvSpPr>
        <p:spPr/>
        <p:txBody>
          <a:bodyPr/>
          <a:lstStyle/>
          <a:p>
            <a:r>
              <a:rPr lang="en-GB" dirty="0"/>
              <a:t>KMH / Intro Circularity</a:t>
            </a:r>
          </a:p>
        </p:txBody>
      </p:sp>
      <p:pic>
        <p:nvPicPr>
          <p:cNvPr id="7" name="Picture 2">
            <a:extLst>
              <a:ext uri="{FF2B5EF4-FFF2-40B4-BE49-F238E27FC236}">
                <a16:creationId xmlns:a16="http://schemas.microsoft.com/office/drawing/2014/main" id="{DA1E12C3-8523-3758-74CC-3D1E4D7893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2276367" y="742966"/>
            <a:ext cx="2879846" cy="3192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78CD4F1-F391-54B5-8792-08E2C1086E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99" r="6363"/>
          <a:stretch/>
        </p:blipFill>
        <p:spPr bwMode="auto">
          <a:xfrm>
            <a:off x="6384000" y="742966"/>
            <a:ext cx="2576784" cy="3192516"/>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4356B335-4C30-6DAD-399A-55F2E48985EC}"/>
              </a:ext>
            </a:extLst>
          </p:cNvPr>
          <p:cNvPicPr>
            <a:picLocks noChangeAspect="1"/>
          </p:cNvPicPr>
          <p:nvPr/>
        </p:nvPicPr>
        <p:blipFill rotWithShape="1">
          <a:blip r:embed="rId3">
            <a:extLst>
              <a:ext uri="{28A0092B-C50C-407E-A947-70E740481C1C}">
                <a14:useLocalDpi xmlns:a14="http://schemas.microsoft.com/office/drawing/2010/main" val="0"/>
              </a:ext>
            </a:extLst>
          </a:blip>
          <a:srcRect l="-16882" r="-16882"/>
          <a:stretch/>
        </p:blipFill>
        <p:spPr bwMode="gray">
          <a:xfrm>
            <a:off x="2683246" y="3935481"/>
            <a:ext cx="2066087" cy="2160000"/>
          </a:xfrm>
          <a:prstGeom prst="rect">
            <a:avLst/>
          </a:prstGeom>
        </p:spPr>
      </p:pic>
      <p:pic>
        <p:nvPicPr>
          <p:cNvPr id="10" name="Grafik 9">
            <a:extLst>
              <a:ext uri="{FF2B5EF4-FFF2-40B4-BE49-F238E27FC236}">
                <a16:creationId xmlns:a16="http://schemas.microsoft.com/office/drawing/2014/main" id="{A0BFADF2-700E-F96F-3DA0-B244F10E7E61}"/>
              </a:ext>
            </a:extLst>
          </p:cNvPr>
          <p:cNvPicPr>
            <a:picLocks noChangeAspect="1"/>
          </p:cNvPicPr>
          <p:nvPr/>
        </p:nvPicPr>
        <p:blipFill>
          <a:blip r:embed="rId4"/>
          <a:stretch>
            <a:fillRect/>
          </a:stretch>
        </p:blipFill>
        <p:spPr>
          <a:xfrm>
            <a:off x="5788414" y="3814714"/>
            <a:ext cx="3835012" cy="2476337"/>
          </a:xfrm>
          <a:prstGeom prst="rect">
            <a:avLst/>
          </a:prstGeom>
        </p:spPr>
      </p:pic>
      <p:sp>
        <p:nvSpPr>
          <p:cNvPr id="3" name="Titel 2">
            <a:extLst>
              <a:ext uri="{FF2B5EF4-FFF2-40B4-BE49-F238E27FC236}">
                <a16:creationId xmlns:a16="http://schemas.microsoft.com/office/drawing/2014/main" id="{0C53983B-9496-E918-00E6-3588958AB88A}"/>
              </a:ext>
            </a:extLst>
          </p:cNvPr>
          <p:cNvSpPr>
            <a:spLocks noGrp="1"/>
          </p:cNvSpPr>
          <p:nvPr>
            <p:ph type="title"/>
          </p:nvPr>
        </p:nvSpPr>
        <p:spPr>
          <a:xfrm>
            <a:off x="695326" y="405000"/>
            <a:ext cx="8928100" cy="792000"/>
          </a:xfrm>
        </p:spPr>
        <p:txBody>
          <a:bodyPr/>
          <a:lstStyle/>
          <a:p>
            <a:r>
              <a:rPr lang="en-GB" dirty="0"/>
              <a:t>A fundamental shift in perspective:</a:t>
            </a:r>
          </a:p>
        </p:txBody>
      </p:sp>
    </p:spTree>
    <p:extLst>
      <p:ext uri="{BB962C8B-B14F-4D97-AF65-F5344CB8AC3E}">
        <p14:creationId xmlns:p14="http://schemas.microsoft.com/office/powerpoint/2010/main" val="2612854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8AC8FBF-3172-6BC8-72CD-EC46BD9D591B}"/>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5" name="Datumsplatzhalter 4">
            <a:extLst>
              <a:ext uri="{FF2B5EF4-FFF2-40B4-BE49-F238E27FC236}">
                <a16:creationId xmlns:a16="http://schemas.microsoft.com/office/drawing/2014/main" id="{B7602C71-56E5-5FC7-1FB0-19C6BAB889BF}"/>
              </a:ext>
            </a:extLst>
          </p:cNvPr>
          <p:cNvSpPr>
            <a:spLocks noGrp="1"/>
          </p:cNvSpPr>
          <p:nvPr>
            <p:ph type="dt" sz="half" idx="10"/>
          </p:nvPr>
        </p:nvSpPr>
        <p:spPr/>
        <p:txBody>
          <a:bodyPr/>
          <a:lstStyle/>
          <a:p>
            <a:r>
              <a:rPr lang="en-GB" dirty="0"/>
              <a:t>(Matthews et al. 2000; Raworth, 2017:57)</a:t>
            </a:r>
          </a:p>
        </p:txBody>
      </p:sp>
      <p:sp>
        <p:nvSpPr>
          <p:cNvPr id="6" name="Fußzeilenplatzhalter 5">
            <a:extLst>
              <a:ext uri="{FF2B5EF4-FFF2-40B4-BE49-F238E27FC236}">
                <a16:creationId xmlns:a16="http://schemas.microsoft.com/office/drawing/2014/main" id="{5E34F93B-51C3-B91B-1C6C-41FF315B512A}"/>
              </a:ext>
            </a:extLst>
          </p:cNvPr>
          <p:cNvSpPr>
            <a:spLocks noGrp="1"/>
          </p:cNvSpPr>
          <p:nvPr>
            <p:ph type="ftr" sz="quarter" idx="11"/>
          </p:nvPr>
        </p:nvSpPr>
        <p:spPr/>
        <p:txBody>
          <a:bodyPr/>
          <a:lstStyle/>
          <a:p>
            <a:r>
              <a:rPr lang="en-GB" dirty="0"/>
              <a:t>KMH / Intro Circularity</a:t>
            </a:r>
          </a:p>
        </p:txBody>
      </p:sp>
      <p:pic>
        <p:nvPicPr>
          <p:cNvPr id="7" name="Picture 2">
            <a:extLst>
              <a:ext uri="{FF2B5EF4-FFF2-40B4-BE49-F238E27FC236}">
                <a16:creationId xmlns:a16="http://schemas.microsoft.com/office/drawing/2014/main" id="{DA1E12C3-8523-3758-74CC-3D1E4D7893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2280000" y="909000"/>
            <a:ext cx="2355780" cy="26115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78CD4F1-F391-54B5-8792-08E2C1086E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99" r="6363"/>
          <a:stretch/>
        </p:blipFill>
        <p:spPr bwMode="auto">
          <a:xfrm>
            <a:off x="6744000" y="909000"/>
            <a:ext cx="2107868" cy="2611552"/>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0C53983B-9496-E918-00E6-3588958AB88A}"/>
              </a:ext>
            </a:extLst>
          </p:cNvPr>
          <p:cNvSpPr>
            <a:spLocks noGrp="1"/>
          </p:cNvSpPr>
          <p:nvPr>
            <p:ph type="title"/>
          </p:nvPr>
        </p:nvSpPr>
        <p:spPr>
          <a:xfrm>
            <a:off x="695326" y="405000"/>
            <a:ext cx="8928100" cy="792000"/>
          </a:xfrm>
        </p:spPr>
        <p:txBody>
          <a:bodyPr/>
          <a:lstStyle/>
          <a:p>
            <a:r>
              <a:rPr lang="en-GB" dirty="0"/>
              <a:t>A fundamental shift in perspective:</a:t>
            </a:r>
          </a:p>
        </p:txBody>
      </p:sp>
      <p:pic>
        <p:nvPicPr>
          <p:cNvPr id="11" name="Grafik 10">
            <a:extLst>
              <a:ext uri="{FF2B5EF4-FFF2-40B4-BE49-F238E27FC236}">
                <a16:creationId xmlns:a16="http://schemas.microsoft.com/office/drawing/2014/main" id="{B8C4B67D-81C3-F8D0-F18D-4BA0595B9FF1}"/>
              </a:ext>
            </a:extLst>
          </p:cNvPr>
          <p:cNvPicPr>
            <a:picLocks noChangeAspect="1"/>
          </p:cNvPicPr>
          <p:nvPr/>
        </p:nvPicPr>
        <p:blipFill>
          <a:blip r:embed="rId3"/>
          <a:stretch>
            <a:fillRect/>
          </a:stretch>
        </p:blipFill>
        <p:spPr>
          <a:xfrm>
            <a:off x="2380183" y="3656900"/>
            <a:ext cx="6696000" cy="2333686"/>
          </a:xfrm>
          <a:prstGeom prst="rect">
            <a:avLst/>
          </a:prstGeom>
        </p:spPr>
      </p:pic>
    </p:spTree>
    <p:extLst>
      <p:ext uri="{BB962C8B-B14F-4D97-AF65-F5344CB8AC3E}">
        <p14:creationId xmlns:p14="http://schemas.microsoft.com/office/powerpoint/2010/main" val="891169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sp>
        <p:nvSpPr>
          <p:cNvPr id="4" name="Inhaltsplatzhalter 3">
            <a:extLst>
              <a:ext uri="{FF2B5EF4-FFF2-40B4-BE49-F238E27FC236}">
                <a16:creationId xmlns:a16="http://schemas.microsoft.com/office/drawing/2014/main" id="{5D87C12B-1F16-9068-A848-BB7E7DE164A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9" name="Grafik 8">
            <a:extLst>
              <a:ext uri="{FF2B5EF4-FFF2-40B4-BE49-F238E27FC236}">
                <a16:creationId xmlns:a16="http://schemas.microsoft.com/office/drawing/2014/main" id="{B224E831-630C-D5AB-C7DD-8B4D1E1F3EF2}"/>
              </a:ext>
            </a:extLst>
          </p:cNvPr>
          <p:cNvPicPr>
            <a:picLocks noChangeAspect="1"/>
          </p:cNvPicPr>
          <p:nvPr/>
        </p:nvPicPr>
        <p:blipFill>
          <a:blip r:embed="rId2"/>
          <a:stretch>
            <a:fillRect/>
          </a:stretch>
        </p:blipFill>
        <p:spPr>
          <a:xfrm rot="21271007">
            <a:off x="177235" y="1473728"/>
            <a:ext cx="3860718" cy="7410836"/>
          </a:xfrm>
          <a:prstGeom prst="rect">
            <a:avLst/>
          </a:prstGeom>
          <a:ln w="6350">
            <a:solidFill>
              <a:schemeClr val="tx1"/>
            </a:solidFill>
          </a:ln>
          <a:effectLst>
            <a:outerShdw blurRad="254000" dist="107763" dir="2699994" algn="tl">
              <a:prstClr val="black">
                <a:alpha val="40000"/>
              </a:prstClr>
            </a:outerShdw>
          </a:effectLst>
        </p:spPr>
      </p:pic>
      <p:pic>
        <p:nvPicPr>
          <p:cNvPr id="11" name="Grafik 10">
            <a:extLst>
              <a:ext uri="{FF2B5EF4-FFF2-40B4-BE49-F238E27FC236}">
                <a16:creationId xmlns:a16="http://schemas.microsoft.com/office/drawing/2014/main" id="{A0CB37AE-72C8-A708-2CB8-446DA3282D47}"/>
              </a:ext>
            </a:extLst>
          </p:cNvPr>
          <p:cNvPicPr>
            <a:picLocks noChangeAspect="1"/>
          </p:cNvPicPr>
          <p:nvPr/>
        </p:nvPicPr>
        <p:blipFill>
          <a:blip r:embed="rId3"/>
          <a:stretch>
            <a:fillRect/>
          </a:stretch>
        </p:blipFill>
        <p:spPr>
          <a:xfrm rot="278099">
            <a:off x="8640909" y="-835374"/>
            <a:ext cx="5206180" cy="6858000"/>
          </a:xfrm>
          <a:prstGeom prst="rect">
            <a:avLst/>
          </a:prstGeom>
          <a:ln w="6350">
            <a:solidFill>
              <a:schemeClr val="tx1"/>
            </a:solidFill>
          </a:ln>
          <a:effectLst>
            <a:outerShdw blurRad="254000" dist="107763" dir="2699994" algn="tl">
              <a:prstClr val="black">
                <a:alpha val="40000"/>
              </a:prstClr>
            </a:outerShdw>
          </a:effectLst>
        </p:spPr>
      </p:pic>
      <p:pic>
        <p:nvPicPr>
          <p:cNvPr id="12" name="Inhaltsplatzhalter 8">
            <a:hlinkClick r:id="rId4"/>
            <a:extLst>
              <a:ext uri="{FF2B5EF4-FFF2-40B4-BE49-F238E27FC236}">
                <a16:creationId xmlns:a16="http://schemas.microsoft.com/office/drawing/2014/main" id="{C8266C9F-E19C-F2E6-2ECE-8D88424E30C0}"/>
              </a:ext>
            </a:extLst>
          </p:cNvPr>
          <p:cNvPicPr>
            <a:picLocks noChangeAspect="1"/>
          </p:cNvPicPr>
          <p:nvPr/>
        </p:nvPicPr>
        <p:blipFill>
          <a:blip r:embed="rId5"/>
          <a:stretch>
            <a:fillRect/>
          </a:stretch>
        </p:blipFill>
        <p:spPr>
          <a:xfrm rot="269620">
            <a:off x="4569416" y="1318103"/>
            <a:ext cx="3395349" cy="4887029"/>
          </a:xfrm>
          <a:prstGeom prst="rect">
            <a:avLst/>
          </a:prstGeom>
          <a:ln w="6350">
            <a:solidFill>
              <a:schemeClr val="tx1"/>
            </a:solidFill>
          </a:ln>
          <a:effectLst>
            <a:outerShdw blurRad="254000" dist="107763" dir="2699994" algn="tl">
              <a:prstClr val="black">
                <a:alpha val="40000"/>
              </a:prstClr>
            </a:outerShdw>
          </a:effectLst>
        </p:spPr>
      </p:pic>
      <p:pic>
        <p:nvPicPr>
          <p:cNvPr id="13" name="Picture 4" descr="The Circular Economy Show (podcast) - Ellen MacArthur Foundation ...">
            <a:hlinkClick r:id="rId6"/>
            <a:extLst>
              <a:ext uri="{FF2B5EF4-FFF2-40B4-BE49-F238E27FC236}">
                <a16:creationId xmlns:a16="http://schemas.microsoft.com/office/drawing/2014/main" id="{3A1B1A2B-AC31-189E-60B6-00E25FBE189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15" r="50215" b="215"/>
          <a:stretch/>
        </p:blipFill>
        <p:spPr bwMode="auto">
          <a:xfrm>
            <a:off x="2641759" y="2909264"/>
            <a:ext cx="2269882" cy="2269882"/>
          </a:xfrm>
          <a:prstGeom prst="round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Grafik 18">
            <a:extLst>
              <a:ext uri="{FF2B5EF4-FFF2-40B4-BE49-F238E27FC236}">
                <a16:creationId xmlns:a16="http://schemas.microsoft.com/office/drawing/2014/main" id="{D2FCF5BD-A00F-47F3-B44D-3FFAFD48059C}"/>
              </a:ext>
            </a:extLst>
          </p:cNvPr>
          <p:cNvPicPr>
            <a:picLocks noChangeAspect="1"/>
          </p:cNvPicPr>
          <p:nvPr/>
        </p:nvPicPr>
        <p:blipFill>
          <a:blip r:embed="rId8"/>
          <a:stretch>
            <a:fillRect/>
          </a:stretch>
        </p:blipFill>
        <p:spPr>
          <a:xfrm rot="21433149">
            <a:off x="5432866" y="3736520"/>
            <a:ext cx="3669334" cy="8894673"/>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861784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pic>
        <p:nvPicPr>
          <p:cNvPr id="9" name="Content Placeholder 8">
            <a:hlinkClick r:id="rId2"/>
            <a:extLst>
              <a:ext uri="{FF2B5EF4-FFF2-40B4-BE49-F238E27FC236}">
                <a16:creationId xmlns:a16="http://schemas.microsoft.com/office/drawing/2014/main" id="{027ECFA3-3711-9CB1-8376-51B8F1346622}"/>
              </a:ext>
            </a:extLst>
          </p:cNvPr>
          <p:cNvPicPr>
            <a:picLocks noGrp="1" noChangeAspect="1"/>
          </p:cNvPicPr>
          <p:nvPr>
            <p:ph idx="1"/>
          </p:nvPr>
        </p:nvPicPr>
        <p:blipFill>
          <a:blip r:embed="rId3"/>
          <a:stretch>
            <a:fillRect/>
          </a:stretch>
        </p:blipFill>
        <p:spPr>
          <a:xfrm>
            <a:off x="2228788" y="1319400"/>
            <a:ext cx="7158421" cy="4857708"/>
          </a:xfrm>
        </p:spPr>
      </p:pic>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(Raworth, 2023)</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41061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sp>
        <p:nvSpPr>
          <p:cNvPr id="4" name="Inhaltsplatzhalter 3">
            <a:extLst>
              <a:ext uri="{FF2B5EF4-FFF2-40B4-BE49-F238E27FC236}">
                <a16:creationId xmlns:a16="http://schemas.microsoft.com/office/drawing/2014/main" id="{5D87C12B-1F16-9068-A848-BB7E7DE164A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8" name="Picture 7">
            <a:extLst>
              <a:ext uri="{FF2B5EF4-FFF2-40B4-BE49-F238E27FC236}">
                <a16:creationId xmlns:a16="http://schemas.microsoft.com/office/drawing/2014/main" id="{85E34E0A-D657-C6ED-9199-2B7230CF0D90}"/>
              </a:ext>
            </a:extLst>
          </p:cNvPr>
          <p:cNvPicPr>
            <a:picLocks noChangeAspect="1"/>
          </p:cNvPicPr>
          <p:nvPr/>
        </p:nvPicPr>
        <p:blipFill>
          <a:blip r:embed="rId2"/>
          <a:stretch>
            <a:fillRect/>
          </a:stretch>
        </p:blipFill>
        <p:spPr>
          <a:xfrm>
            <a:off x="429562" y="1862143"/>
            <a:ext cx="11095238" cy="3942857"/>
          </a:xfrm>
          <a:prstGeom prst="rect">
            <a:avLst/>
          </a:prstGeom>
        </p:spPr>
      </p:pic>
    </p:spTree>
    <p:extLst>
      <p:ext uri="{BB962C8B-B14F-4D97-AF65-F5344CB8AC3E}">
        <p14:creationId xmlns:p14="http://schemas.microsoft.com/office/powerpoint/2010/main" val="2719521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5" y="1413001"/>
            <a:ext cx="6553200" cy="4751262"/>
          </a:xfrm>
        </p:spPr>
        <p:txBody>
          <a:bodyPr/>
          <a:lstStyle/>
          <a:p>
            <a:r>
              <a:rPr lang="en-GB" b="1" dirty="0"/>
              <a:t>Me &amp; my phone</a:t>
            </a:r>
          </a:p>
          <a:p>
            <a:r>
              <a:rPr lang="en-GB" b="1" dirty="0"/>
              <a:t>Defining Circular Economy (Arrrrrr!)</a:t>
            </a:r>
          </a:p>
          <a:p>
            <a:r>
              <a:rPr lang="en-GB" b="1" dirty="0"/>
              <a:t>Again my phone</a:t>
            </a:r>
          </a:p>
          <a:p>
            <a:r>
              <a:rPr lang="en-GB" b="1" dirty="0"/>
              <a:t>Some reflections</a:t>
            </a:r>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25719" t="205" r="1724" b="330"/>
          <a:stretch/>
        </p:blipFill>
        <p:spPr bwMode="gray">
          <a:xfrm>
            <a:off x="8183563" y="0"/>
            <a:ext cx="4008437" cy="6858000"/>
          </a:xfrm>
          <a:prstGeom prst="rect">
            <a:avLst/>
          </a:prstGeom>
          <a:solidFill>
            <a:srgbClr val="E4E7E9"/>
          </a:solidFill>
          <a:ln w="6350">
            <a:solidFill>
              <a:schemeClr val="tx1"/>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11184696" y="6596698"/>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p:txBody>
          <a:bodyPr/>
          <a:lstStyle/>
          <a:p>
            <a:r>
              <a:rPr lang="en-GB" dirty="0"/>
              <a:t>KMH / Intro Circularity</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A22555A-6A66-6C85-0EB6-DB4DF6E91048}"/>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23DB8FF1-B33D-4329-BB7B-A09AF9682040}"/>
              </a:ext>
            </a:extLst>
          </p:cNvPr>
          <p:cNvSpPr>
            <a:spLocks noGrp="1"/>
          </p:cNvSpPr>
          <p:nvPr>
            <p:ph type="title"/>
          </p:nvPr>
        </p:nvSpPr>
        <p:spPr/>
        <p:txBody>
          <a:bodyPr/>
          <a:lstStyle/>
          <a:p>
            <a:endParaRPr lang="en-GB" dirty="0"/>
          </a:p>
        </p:txBody>
      </p:sp>
      <p:sp>
        <p:nvSpPr>
          <p:cNvPr id="4" name="Inhaltsplatzhalter 3">
            <a:extLst>
              <a:ext uri="{FF2B5EF4-FFF2-40B4-BE49-F238E27FC236}">
                <a16:creationId xmlns:a16="http://schemas.microsoft.com/office/drawing/2014/main" id="{C605C01C-BB5A-BF7F-E913-2274F4599D24}"/>
              </a:ext>
            </a:extLst>
          </p:cNvPr>
          <p:cNvSpPr>
            <a:spLocks noGrp="1"/>
          </p:cNvSpPr>
          <p:nvPr>
            <p:ph idx="1"/>
          </p:nvPr>
        </p:nvSpPr>
        <p:spPr/>
        <p:txBody>
          <a:bodyPr>
            <a:normAutofit/>
          </a:bodyPr>
          <a:lstStyle/>
          <a:p>
            <a:r>
              <a:rPr lang="en-GB" sz="19900" dirty="0"/>
              <a:t>BREAK</a:t>
            </a:r>
          </a:p>
        </p:txBody>
      </p:sp>
      <p:sp>
        <p:nvSpPr>
          <p:cNvPr id="5" name="Datumsplatzhalter 4">
            <a:extLst>
              <a:ext uri="{FF2B5EF4-FFF2-40B4-BE49-F238E27FC236}">
                <a16:creationId xmlns:a16="http://schemas.microsoft.com/office/drawing/2014/main" id="{6905B561-EB88-E276-10B0-37B06947C6D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1EA63552-9565-C04D-06FE-5971CEA3C7D2}"/>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760325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Defining </a:t>
            </a:r>
            <a:br>
              <a:rPr lang="en-GB" dirty="0"/>
            </a:br>
            <a:r>
              <a:rPr lang="en-GB" dirty="0"/>
              <a:t>circular </a:t>
            </a:r>
            <a:br>
              <a:rPr lang="en-GB" dirty="0"/>
            </a:br>
            <a:r>
              <a:rPr lang="en-GB" dirty="0"/>
              <a:t>economy </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21</a:t>
            </a:fld>
            <a:endParaRPr lang="en-GB" dirty="0"/>
          </a:p>
        </p:txBody>
      </p:sp>
    </p:spTree>
    <p:extLst>
      <p:ext uri="{BB962C8B-B14F-4D97-AF65-F5344CB8AC3E}">
        <p14:creationId xmlns:p14="http://schemas.microsoft.com/office/powerpoint/2010/main" val="122669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How to define “Circular Economy”?</a:t>
            </a:r>
          </a:p>
        </p:txBody>
      </p:sp>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(Wolrdometer, 2024)</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sp>
        <p:nvSpPr>
          <p:cNvPr id="12" name="Inhaltsplatzhalter 3">
            <a:extLst>
              <a:ext uri="{FF2B5EF4-FFF2-40B4-BE49-F238E27FC236}">
                <a16:creationId xmlns:a16="http://schemas.microsoft.com/office/drawing/2014/main" id="{1ABA98CC-9DC1-DF00-5239-B211F8D3ED96}"/>
              </a:ext>
            </a:extLst>
          </p:cNvPr>
          <p:cNvSpPr>
            <a:spLocks noGrp="1"/>
          </p:cNvSpPr>
          <p:nvPr>
            <p:ph idx="1"/>
          </p:nvPr>
        </p:nvSpPr>
        <p:spPr>
          <a:xfrm>
            <a:off x="695324" y="1628775"/>
            <a:ext cx="10800675" cy="4535488"/>
          </a:xfrm>
        </p:spPr>
        <p:txBody>
          <a:bodyPr>
            <a:normAutofit fontScale="92500" lnSpcReduction="10000"/>
          </a:bodyPr>
          <a:lstStyle/>
          <a:p>
            <a:pPr marL="0" marR="0" lvl="0" indent="0" algn="ctr" defTabSz="914400" rtl="0" eaLnBrk="1" fontAlgn="auto" latinLnBrk="0" hangingPunct="1">
              <a:lnSpc>
                <a:spcPct val="120000"/>
              </a:lnSpc>
              <a:spcBef>
                <a:spcPts val="600"/>
              </a:spcBef>
              <a:spcAft>
                <a:spcPts val="600"/>
              </a:spcAft>
              <a:buClrTx/>
              <a:buSzTx/>
              <a:buFont typeface="Calibri" panose="020F0502020204030204" pitchFamily="34" charset="0"/>
              <a:buNone/>
              <a:tabLst/>
              <a:defRPr/>
            </a:pPr>
            <a:r>
              <a:rPr kumimoji="0" lang="en-GB" sz="27000" b="0" i="0" u="none" strike="noStrike" kern="1200" cap="none" spc="0" normalizeH="0" baseline="0" noProof="0" dirty="0">
                <a:ln>
                  <a:noFill/>
                </a:ln>
                <a:solidFill>
                  <a:prstClr val="black"/>
                </a:solidFill>
                <a:effectLst/>
                <a:uLnTx/>
                <a:uFillTx/>
                <a:latin typeface="Calibri"/>
                <a:ea typeface="+mn-ea"/>
                <a:cs typeface="+mn-cs"/>
              </a:rPr>
              <a:t>🤔</a:t>
            </a:r>
          </a:p>
          <a:p>
            <a:endParaRPr lang="en-GB" dirty="0"/>
          </a:p>
        </p:txBody>
      </p:sp>
    </p:spTree>
    <p:extLst>
      <p:ext uri="{BB962C8B-B14F-4D97-AF65-F5344CB8AC3E}">
        <p14:creationId xmlns:p14="http://schemas.microsoft.com/office/powerpoint/2010/main" val="2283602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700D8F6-9617-F43C-3332-EA95E04C90AB}"/>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9DF92684-ADDC-0600-277C-C5F04505A2FD}"/>
              </a:ext>
            </a:extLst>
          </p:cNvPr>
          <p:cNvSpPr>
            <a:spLocks noGrp="1"/>
          </p:cNvSpPr>
          <p:nvPr>
            <p:ph type="title"/>
          </p:nvPr>
        </p:nvSpPr>
        <p:spPr>
          <a:xfrm>
            <a:off x="695326" y="549000"/>
            <a:ext cx="4032674" cy="792000"/>
          </a:xfrm>
        </p:spPr>
        <p:txBody>
          <a:bodyPr/>
          <a:lstStyle/>
          <a:p>
            <a:pPr>
              <a:lnSpc>
                <a:spcPct val="150000"/>
              </a:lnSpc>
            </a:pPr>
            <a:r>
              <a:rPr lang="en-GB" dirty="0"/>
              <a:t>Walter Stahel’s (2016) Plea for a </a:t>
            </a:r>
            <a:br>
              <a:rPr lang="en-GB" dirty="0"/>
            </a:br>
            <a:r>
              <a:rPr lang="en-GB" dirty="0"/>
              <a:t>“Circular Economy”</a:t>
            </a:r>
          </a:p>
        </p:txBody>
      </p:sp>
      <p:sp>
        <p:nvSpPr>
          <p:cNvPr id="4" name="Inhaltsplatzhalter 3">
            <a:extLst>
              <a:ext uri="{FF2B5EF4-FFF2-40B4-BE49-F238E27FC236}">
                <a16:creationId xmlns:a16="http://schemas.microsoft.com/office/drawing/2014/main" id="{DC91B234-88E8-2003-8C5E-6465FEC6FDFC}"/>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94F6A739-9016-3310-335B-300A3D873C51}"/>
              </a:ext>
            </a:extLst>
          </p:cNvPr>
          <p:cNvSpPr>
            <a:spLocks noGrp="1"/>
          </p:cNvSpPr>
          <p:nvPr>
            <p:ph type="dt" sz="half" idx="10"/>
          </p:nvPr>
        </p:nvSpPr>
        <p:spPr>
          <a:xfrm>
            <a:off x="1776000" y="6439500"/>
            <a:ext cx="3672000" cy="144000"/>
          </a:xfrm>
        </p:spPr>
        <p:txBody>
          <a:bodyPr/>
          <a:lstStyle/>
          <a:p>
            <a:r>
              <a:rPr lang="en-GB" dirty="0"/>
              <a:t>(Stahel, 2016)</a:t>
            </a:r>
          </a:p>
        </p:txBody>
      </p:sp>
      <p:sp>
        <p:nvSpPr>
          <p:cNvPr id="6" name="Fußzeilenplatzhalter 5">
            <a:extLst>
              <a:ext uri="{FF2B5EF4-FFF2-40B4-BE49-F238E27FC236}">
                <a16:creationId xmlns:a16="http://schemas.microsoft.com/office/drawing/2014/main" id="{E15A68ED-3E36-9AF7-2B40-B586E2FAE4CF}"/>
              </a:ext>
            </a:extLst>
          </p:cNvPr>
          <p:cNvSpPr>
            <a:spLocks noGrp="1"/>
          </p:cNvSpPr>
          <p:nvPr>
            <p:ph type="ftr" sz="quarter" idx="11"/>
          </p:nvPr>
        </p:nvSpPr>
        <p:spPr/>
        <p:txBody>
          <a:bodyPr/>
          <a:lstStyle/>
          <a:p>
            <a:r>
              <a:rPr lang="en-GB" dirty="0"/>
              <a:t>KMH / Intro Circularity</a:t>
            </a:r>
          </a:p>
        </p:txBody>
      </p:sp>
      <p:pic>
        <p:nvPicPr>
          <p:cNvPr id="7" name="Grafik 6">
            <a:hlinkClick r:id="rId2"/>
            <a:extLst>
              <a:ext uri="{FF2B5EF4-FFF2-40B4-BE49-F238E27FC236}">
                <a16:creationId xmlns:a16="http://schemas.microsoft.com/office/drawing/2014/main" id="{ACCFA0CD-0614-DDF7-91C8-611397D6F89B}"/>
              </a:ext>
            </a:extLst>
          </p:cNvPr>
          <p:cNvPicPr>
            <a:picLocks noChangeAspect="1"/>
          </p:cNvPicPr>
          <p:nvPr/>
        </p:nvPicPr>
        <p:blipFill>
          <a:blip r:embed="rId3"/>
          <a:stretch>
            <a:fillRect/>
          </a:stretch>
        </p:blipFill>
        <p:spPr>
          <a:xfrm rot="278099">
            <a:off x="5157245" y="473635"/>
            <a:ext cx="5206180"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669909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E2260F0-83A4-4160-40D5-ACC8E3983419}"/>
              </a:ext>
            </a:extLst>
          </p:cNvPr>
          <p:cNvSpPr>
            <a:spLocks noGrp="1"/>
          </p:cNvSpPr>
          <p:nvPr>
            <p:ph type="title"/>
          </p:nvPr>
        </p:nvSpPr>
        <p:spPr/>
        <p:txBody>
          <a:bodyPr/>
          <a:lstStyle/>
          <a:p>
            <a:r>
              <a:rPr lang="en-GB" dirty="0"/>
              <a:t>A “definitional quagmire” (Corvellec et al., 2022:2):</a:t>
            </a:r>
          </a:p>
        </p:txBody>
      </p:sp>
      <p:sp>
        <p:nvSpPr>
          <p:cNvPr id="4" name="Inhaltsplatzhalter 3">
            <a:extLst>
              <a:ext uri="{FF2B5EF4-FFF2-40B4-BE49-F238E27FC236}">
                <a16:creationId xmlns:a16="http://schemas.microsoft.com/office/drawing/2014/main" id="{99A8CD3E-393E-4413-9C1F-484659275952}"/>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BDB5D685-7A90-141C-7993-509CBB24DD4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D88FF02-3F5F-4DFD-F8CC-1A7E62B19680}"/>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12EC263D-B71C-B255-DD07-75F6505EEF90}"/>
              </a:ext>
            </a:extLst>
          </p:cNvPr>
          <p:cNvSpPr>
            <a:spLocks noGrp="1"/>
          </p:cNvSpPr>
          <p:nvPr>
            <p:ph type="sldNum" sz="quarter" idx="12"/>
          </p:nvPr>
        </p:nvSpPr>
        <p:spPr/>
        <p:txBody>
          <a:bodyPr/>
          <a:lstStyle/>
          <a:p>
            <a:fld id="{D836C0FE-70CA-4950-82D6-CF602CC2B770}" type="slidenum">
              <a:rPr lang="en-GB" smtClean="0"/>
              <a:t>24</a:t>
            </a:fld>
            <a:endParaRPr lang="en-GB" dirty="0"/>
          </a:p>
        </p:txBody>
      </p:sp>
      <p:pic>
        <p:nvPicPr>
          <p:cNvPr id="9" name="Grafik 8">
            <a:extLst>
              <a:ext uri="{FF2B5EF4-FFF2-40B4-BE49-F238E27FC236}">
                <a16:creationId xmlns:a16="http://schemas.microsoft.com/office/drawing/2014/main" id="{CFDCC3ED-4966-62BF-7FD9-7E70B9D1B7CD}"/>
              </a:ext>
            </a:extLst>
          </p:cNvPr>
          <p:cNvPicPr>
            <a:picLocks noChangeAspect="1"/>
          </p:cNvPicPr>
          <p:nvPr/>
        </p:nvPicPr>
        <p:blipFill>
          <a:blip r:embed="rId2"/>
          <a:stretch>
            <a:fillRect/>
          </a:stretch>
        </p:blipFill>
        <p:spPr>
          <a:xfrm rot="367266">
            <a:off x="3821041" y="1594740"/>
            <a:ext cx="5125923"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627542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25</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Despite the “definitional quagmire”:</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endParaRPr lang="en-GB" dirty="0"/>
          </a:p>
        </p:txBody>
      </p:sp>
      <p:sp>
        <p:nvSpPr>
          <p:cNvPr id="10" name="Inhaltsplatzhalter 9">
            <a:extLst>
              <a:ext uri="{FF2B5EF4-FFF2-40B4-BE49-F238E27FC236}">
                <a16:creationId xmlns:a16="http://schemas.microsoft.com/office/drawing/2014/main" id="{5152724B-0927-F447-007F-97BF1896FDBF}"/>
              </a:ext>
            </a:extLst>
          </p:cNvPr>
          <p:cNvSpPr>
            <a:spLocks noGrp="1"/>
          </p:cNvSpPr>
          <p:nvPr>
            <p:ph idx="1"/>
          </p:nvPr>
        </p:nvSpPr>
        <p:spPr>
          <a:xfrm>
            <a:off x="839950" y="1053000"/>
            <a:ext cx="10008050" cy="5256000"/>
          </a:xfrm>
        </p:spPr>
        <p:txBody>
          <a:bodyPr>
            <a:normAutofit lnSpcReduction="10000"/>
          </a:bodyPr>
          <a:lstStyle/>
          <a:p>
            <a:pPr marL="0" indent="0">
              <a:buNone/>
            </a:pPr>
            <a:r>
              <a:rPr lang="en-GB" b="1" dirty="0"/>
              <a:t>👉 Umbrella concept:</a:t>
            </a:r>
          </a:p>
          <a:p>
            <a:r>
              <a:rPr lang="en-GB" i="1" dirty="0"/>
              <a:t>“an economic system that seeks to eliminate waste and pollution, circulate products and materials at their highest value, and regenerate nature.“</a:t>
            </a:r>
            <a:br>
              <a:rPr lang="en-GB" dirty="0"/>
            </a:br>
            <a:r>
              <a:rPr lang="en-GB" dirty="0"/>
              <a:t>(EllenMacArthur Foundation, 2023)</a:t>
            </a:r>
          </a:p>
          <a:p>
            <a:r>
              <a:rPr lang="en-GB" i="1" dirty="0"/>
              <a:t>“A model of production and consumption that emphasizes sharing, leasing, reusing, repairing, refurbishing, and recycling materials and products for as long as possible. “</a:t>
            </a:r>
            <a:r>
              <a:rPr lang="en-GB" dirty="0"/>
              <a:t>(EU Commission, 2022)</a:t>
            </a:r>
          </a:p>
          <a:p>
            <a:r>
              <a:rPr lang="en-GB" i="1" dirty="0"/>
              <a:t>“a system enabling social progress, preservation of natural capital, and economic development. Its goal is to decouple economic growth from resource depletion by fostering innovative products, services, and business models that optimize resource use throughout the product lifecycle“</a:t>
            </a:r>
            <a:br>
              <a:rPr lang="en-GB" dirty="0"/>
            </a:br>
            <a:r>
              <a:rPr lang="en-GB" dirty="0"/>
              <a:t>(United Nations, n.y.)</a:t>
            </a:r>
            <a:endParaRPr lang="en-GB" i="1" dirty="0"/>
          </a:p>
        </p:txBody>
      </p:sp>
    </p:spTree>
    <p:extLst>
      <p:ext uri="{BB962C8B-B14F-4D97-AF65-F5344CB8AC3E}">
        <p14:creationId xmlns:p14="http://schemas.microsoft.com/office/powerpoint/2010/main" val="333912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26</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Despite the “definitional quagmire”:</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endParaRPr lang="en-GB" dirty="0"/>
          </a:p>
        </p:txBody>
      </p:sp>
      <p:sp>
        <p:nvSpPr>
          <p:cNvPr id="10" name="Inhaltsplatzhalter 9">
            <a:extLst>
              <a:ext uri="{FF2B5EF4-FFF2-40B4-BE49-F238E27FC236}">
                <a16:creationId xmlns:a16="http://schemas.microsoft.com/office/drawing/2014/main" id="{5152724B-0927-F447-007F-97BF1896FDBF}"/>
              </a:ext>
            </a:extLst>
          </p:cNvPr>
          <p:cNvSpPr>
            <a:spLocks noGrp="1"/>
          </p:cNvSpPr>
          <p:nvPr>
            <p:ph idx="1"/>
          </p:nvPr>
        </p:nvSpPr>
        <p:spPr>
          <a:xfrm>
            <a:off x="839950" y="1672467"/>
            <a:ext cx="7560050" cy="3772534"/>
          </a:xfrm>
        </p:spPr>
        <p:txBody>
          <a:bodyPr>
            <a:normAutofit/>
          </a:bodyPr>
          <a:lstStyle/>
          <a:p>
            <a:r>
              <a:rPr lang="en-GB" sz="2800" b="1" dirty="0"/>
              <a:t>Umbrella concept:</a:t>
            </a:r>
            <a:br>
              <a:rPr lang="en-GB" sz="2800" b="1" dirty="0"/>
            </a:br>
            <a:br>
              <a:rPr lang="en-GB" sz="1200" b="1" dirty="0"/>
            </a:br>
            <a:r>
              <a:rPr lang="en-GB" sz="2800" i="1" dirty="0"/>
              <a:t>“economic system that replaces the ‘end-of-life’ concept with reducing, alternatively reusing, recycling &amp; recovering materials in production /distribution &amp; consumption processes.” </a:t>
            </a:r>
            <a:br>
              <a:rPr lang="en-GB" sz="2800" i="1" dirty="0"/>
            </a:br>
            <a:r>
              <a:rPr lang="en-GB" sz="2800" dirty="0"/>
              <a:t>(Kirchherr, 2017:224)</a:t>
            </a:r>
            <a:endParaRPr lang="en-GB" sz="2800" i="1" dirty="0"/>
          </a:p>
        </p:txBody>
      </p:sp>
      <p:pic>
        <p:nvPicPr>
          <p:cNvPr id="2" name="Grafik 1">
            <a:extLst>
              <a:ext uri="{FF2B5EF4-FFF2-40B4-BE49-F238E27FC236}">
                <a16:creationId xmlns:a16="http://schemas.microsoft.com/office/drawing/2014/main" id="{3361326A-CA35-BEA7-34C9-7CA11C98F089}"/>
              </a:ext>
            </a:extLst>
          </p:cNvPr>
          <p:cNvPicPr>
            <a:picLocks noChangeAspect="1"/>
          </p:cNvPicPr>
          <p:nvPr/>
        </p:nvPicPr>
        <p:blipFill>
          <a:blip r:embed="rId4"/>
          <a:stretch>
            <a:fillRect/>
          </a:stretch>
        </p:blipFill>
        <p:spPr>
          <a:xfrm>
            <a:off x="9015517" y="1997766"/>
            <a:ext cx="2480483" cy="331865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08072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C6F8395-0FFA-634D-8A2F-08B6DAE5836A}"/>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3" name="Titel 2">
            <a:extLst>
              <a:ext uri="{FF2B5EF4-FFF2-40B4-BE49-F238E27FC236}">
                <a16:creationId xmlns:a16="http://schemas.microsoft.com/office/drawing/2014/main" id="{3E9F1226-0C9D-0315-D80E-FF4F81FF2126}"/>
              </a:ext>
            </a:extLst>
          </p:cNvPr>
          <p:cNvSpPr>
            <a:spLocks noGrp="1"/>
          </p:cNvSpPr>
          <p:nvPr>
            <p:ph type="title"/>
          </p:nvPr>
        </p:nvSpPr>
        <p:spPr/>
        <p:txBody>
          <a:bodyPr/>
          <a:lstStyle/>
          <a:p>
            <a:r>
              <a:rPr lang="en-GB" dirty="0"/>
              <a:t>A (common) vision?</a:t>
            </a:r>
          </a:p>
        </p:txBody>
      </p:sp>
      <p:sp>
        <p:nvSpPr>
          <p:cNvPr id="5" name="Datumsplatzhalter 4">
            <a:extLst>
              <a:ext uri="{FF2B5EF4-FFF2-40B4-BE49-F238E27FC236}">
                <a16:creationId xmlns:a16="http://schemas.microsoft.com/office/drawing/2014/main" id="{0203BEE6-72D3-41A1-76E3-FE3B865D614E}"/>
              </a:ext>
            </a:extLst>
          </p:cNvPr>
          <p:cNvSpPr>
            <a:spLocks noGrp="1"/>
          </p:cNvSpPr>
          <p:nvPr>
            <p:ph type="dt" sz="half" idx="10"/>
          </p:nvPr>
        </p:nvSpPr>
        <p:spPr/>
        <p:txBody>
          <a:bodyPr/>
          <a:lstStyle/>
          <a:p>
            <a:r>
              <a:rPr lang="en-GB" dirty="0"/>
              <a:t>(Circular Triangle, 2023; Metabloic, 2019)</a:t>
            </a:r>
          </a:p>
        </p:txBody>
      </p:sp>
      <p:sp>
        <p:nvSpPr>
          <p:cNvPr id="6" name="Fußzeilenplatzhalter 5">
            <a:extLst>
              <a:ext uri="{FF2B5EF4-FFF2-40B4-BE49-F238E27FC236}">
                <a16:creationId xmlns:a16="http://schemas.microsoft.com/office/drawing/2014/main" id="{1BC9A4E3-733B-2DBF-3A5C-72B557E041D5}"/>
              </a:ext>
            </a:extLst>
          </p:cNvPr>
          <p:cNvSpPr>
            <a:spLocks noGrp="1"/>
          </p:cNvSpPr>
          <p:nvPr>
            <p:ph type="ftr" sz="quarter" idx="11"/>
          </p:nvPr>
        </p:nvSpPr>
        <p:spPr/>
        <p:txBody>
          <a:bodyPr/>
          <a:lstStyle/>
          <a:p>
            <a:r>
              <a:rPr lang="en-GB" dirty="0"/>
              <a:t>KMH / Intro Circularity</a:t>
            </a:r>
          </a:p>
        </p:txBody>
      </p:sp>
      <p:pic>
        <p:nvPicPr>
          <p:cNvPr id="2050" name="Picture 2" descr="What Is Circular Economy — Circular Triangle">
            <a:hlinkClick r:id="rId3"/>
            <a:extLst>
              <a:ext uri="{FF2B5EF4-FFF2-40B4-BE49-F238E27FC236}">
                <a16:creationId xmlns:a16="http://schemas.microsoft.com/office/drawing/2014/main" id="{AB7A373F-8DF1-DD6D-AEA9-BF9712156C3B}"/>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1756"/>
          <a:stretch/>
        </p:blipFill>
        <p:spPr bwMode="auto">
          <a:xfrm>
            <a:off x="408000" y="981000"/>
            <a:ext cx="6048000" cy="4895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even Pillars of the Circular Economy">
            <a:hlinkClick r:id="rId5"/>
            <a:extLst>
              <a:ext uri="{FF2B5EF4-FFF2-40B4-BE49-F238E27FC236}">
                <a16:creationId xmlns:a16="http://schemas.microsoft.com/office/drawing/2014/main" id="{FC8953A8-6580-D9D2-6DC8-29F63C560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6333" y="1507460"/>
            <a:ext cx="4567667" cy="4567667"/>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1DE07564-BDB8-4456-8920-68553DCD7A8F}"/>
              </a:ext>
            </a:extLst>
          </p:cNvPr>
          <p:cNvPicPr>
            <a:picLocks noChangeAspect="1"/>
          </p:cNvPicPr>
          <p:nvPr/>
        </p:nvPicPr>
        <p:blipFill>
          <a:blip r:embed="rId7"/>
          <a:stretch>
            <a:fillRect/>
          </a:stretch>
        </p:blipFill>
        <p:spPr>
          <a:xfrm>
            <a:off x="2246899" y="5932560"/>
            <a:ext cx="2009524" cy="447619"/>
          </a:xfrm>
          <a:prstGeom prst="rect">
            <a:avLst/>
          </a:prstGeom>
        </p:spPr>
      </p:pic>
    </p:spTree>
    <p:extLst>
      <p:ext uri="{BB962C8B-B14F-4D97-AF65-F5344CB8AC3E}">
        <p14:creationId xmlns:p14="http://schemas.microsoft.com/office/powerpoint/2010/main" val="3897749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C6F8395-0FFA-634D-8A2F-08B6DAE5836A}"/>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3E9F1226-0C9D-0315-D80E-FF4F81FF2126}"/>
              </a:ext>
            </a:extLst>
          </p:cNvPr>
          <p:cNvSpPr>
            <a:spLocks noGrp="1"/>
          </p:cNvSpPr>
          <p:nvPr>
            <p:ph type="title"/>
          </p:nvPr>
        </p:nvSpPr>
        <p:spPr/>
        <p:txBody>
          <a:bodyPr/>
          <a:lstStyle/>
          <a:p>
            <a:r>
              <a:rPr lang="en-GB" dirty="0"/>
              <a:t>A (common) vision?</a:t>
            </a:r>
          </a:p>
        </p:txBody>
      </p:sp>
      <p:sp>
        <p:nvSpPr>
          <p:cNvPr id="5" name="Datumsplatzhalter 4">
            <a:extLst>
              <a:ext uri="{FF2B5EF4-FFF2-40B4-BE49-F238E27FC236}">
                <a16:creationId xmlns:a16="http://schemas.microsoft.com/office/drawing/2014/main" id="{0203BEE6-72D3-41A1-76E3-FE3B865D614E}"/>
              </a:ext>
            </a:extLst>
          </p:cNvPr>
          <p:cNvSpPr>
            <a:spLocks noGrp="1"/>
          </p:cNvSpPr>
          <p:nvPr>
            <p:ph type="dt" sz="half" idx="10"/>
          </p:nvPr>
        </p:nvSpPr>
        <p:spPr/>
        <p:txBody>
          <a:bodyPr/>
          <a:lstStyle/>
          <a:p>
            <a:r>
              <a:rPr lang="en-GB" dirty="0"/>
              <a:t>(Circular Triangle, 2023; Metabloic, 2019)</a:t>
            </a:r>
          </a:p>
        </p:txBody>
      </p:sp>
      <p:sp>
        <p:nvSpPr>
          <p:cNvPr id="6" name="Fußzeilenplatzhalter 5">
            <a:extLst>
              <a:ext uri="{FF2B5EF4-FFF2-40B4-BE49-F238E27FC236}">
                <a16:creationId xmlns:a16="http://schemas.microsoft.com/office/drawing/2014/main" id="{1BC9A4E3-733B-2DBF-3A5C-72B557E041D5}"/>
              </a:ext>
            </a:extLst>
          </p:cNvPr>
          <p:cNvSpPr>
            <a:spLocks noGrp="1"/>
          </p:cNvSpPr>
          <p:nvPr>
            <p:ph type="ftr" sz="quarter" idx="11"/>
          </p:nvPr>
        </p:nvSpPr>
        <p:spPr/>
        <p:txBody>
          <a:bodyPr/>
          <a:lstStyle/>
          <a:p>
            <a:r>
              <a:rPr lang="en-GB" dirty="0"/>
              <a:t>KMH / Intro Circularity</a:t>
            </a:r>
          </a:p>
        </p:txBody>
      </p:sp>
      <p:pic>
        <p:nvPicPr>
          <p:cNvPr id="2050" name="Picture 2" descr="What Is Circular Economy — Circular Triangle">
            <a:hlinkClick r:id="rId3"/>
            <a:extLst>
              <a:ext uri="{FF2B5EF4-FFF2-40B4-BE49-F238E27FC236}">
                <a16:creationId xmlns:a16="http://schemas.microsoft.com/office/drawing/2014/main" id="{AB7A373F-8DF1-DD6D-AEA9-BF9712156C3B}"/>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1756"/>
          <a:stretch/>
        </p:blipFill>
        <p:spPr bwMode="auto">
          <a:xfrm>
            <a:off x="408000" y="981000"/>
            <a:ext cx="6048000" cy="48954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even Pillars of the Circular Economy">
            <a:hlinkClick r:id="rId5"/>
            <a:extLst>
              <a:ext uri="{FF2B5EF4-FFF2-40B4-BE49-F238E27FC236}">
                <a16:creationId xmlns:a16="http://schemas.microsoft.com/office/drawing/2014/main" id="{FC8953A8-6580-D9D2-6DC8-29F63C5602BE}"/>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0333" y="2551461"/>
            <a:ext cx="2479668" cy="2479666"/>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1DE07564-BDB8-4456-8920-68553DCD7A8F}"/>
              </a:ext>
            </a:extLst>
          </p:cNvPr>
          <p:cNvPicPr>
            <a:picLocks noChangeAspect="1"/>
          </p:cNvPicPr>
          <p:nvPr/>
        </p:nvPicPr>
        <p:blipFill>
          <a:blip r:embed="rId7"/>
          <a:stretch>
            <a:fillRect/>
          </a:stretch>
        </p:blipFill>
        <p:spPr>
          <a:xfrm>
            <a:off x="2246899" y="5932560"/>
            <a:ext cx="2009524" cy="447619"/>
          </a:xfrm>
          <a:prstGeom prst="rect">
            <a:avLst/>
          </a:prstGeom>
        </p:spPr>
      </p:pic>
    </p:spTree>
    <p:extLst>
      <p:ext uri="{BB962C8B-B14F-4D97-AF65-F5344CB8AC3E}">
        <p14:creationId xmlns:p14="http://schemas.microsoft.com/office/powerpoint/2010/main" val="1546681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B24E116-1980-F01B-5D39-4EC6D161707F}"/>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BD25C31B-53DD-3FC1-2DC3-ADDED16DE10A}"/>
              </a:ext>
            </a:extLst>
          </p:cNvPr>
          <p:cNvSpPr>
            <a:spLocks noGrp="1"/>
          </p:cNvSpPr>
          <p:nvPr>
            <p:ph type="title"/>
          </p:nvPr>
        </p:nvSpPr>
        <p:spPr/>
        <p:txBody>
          <a:bodyPr/>
          <a:lstStyle/>
          <a:p>
            <a:r>
              <a:rPr lang="en-GB" dirty="0"/>
              <a:t>1. Design Out Waste and Pollution</a:t>
            </a:r>
          </a:p>
        </p:txBody>
      </p:sp>
      <p:sp>
        <p:nvSpPr>
          <p:cNvPr id="4" name="Inhaltsplatzhalter 3">
            <a:extLst>
              <a:ext uri="{FF2B5EF4-FFF2-40B4-BE49-F238E27FC236}">
                <a16:creationId xmlns:a16="http://schemas.microsoft.com/office/drawing/2014/main" id="{23C2785A-F02C-48F8-74CA-701B222D5063}"/>
              </a:ext>
            </a:extLst>
          </p:cNvPr>
          <p:cNvSpPr>
            <a:spLocks noGrp="1"/>
          </p:cNvSpPr>
          <p:nvPr>
            <p:ph idx="1"/>
          </p:nvPr>
        </p:nvSpPr>
        <p:spPr/>
        <p:txBody>
          <a:bodyPr/>
          <a:lstStyle/>
          <a:p>
            <a:pPr>
              <a:spcAft>
                <a:spcPts val="1000"/>
              </a:spcAft>
            </a:pPr>
            <a:r>
              <a:rPr lang="en-GB" b="1" dirty="0"/>
              <a:t>Key Idea: </a:t>
            </a:r>
            <a:r>
              <a:rPr lang="en-GB" dirty="0"/>
              <a:t>Waste and pollution result from design flaws</a:t>
            </a:r>
          </a:p>
          <a:p>
            <a:pPr>
              <a:spcAft>
                <a:spcPts val="1000"/>
              </a:spcAft>
            </a:pPr>
            <a:r>
              <a:rPr lang="en-GB" b="1" dirty="0"/>
              <a:t>Goal: </a:t>
            </a:r>
            <a:r>
              <a:rPr lang="en-GB" dirty="0"/>
              <a:t>Eliminate waste at the source.</a:t>
            </a:r>
          </a:p>
          <a:p>
            <a:pPr>
              <a:spcAft>
                <a:spcPts val="1000"/>
              </a:spcAft>
            </a:pPr>
            <a:r>
              <a:rPr lang="en-GB" b="1" dirty="0"/>
              <a:t>Strategies:</a:t>
            </a:r>
          </a:p>
          <a:p>
            <a:pPr lvl="1">
              <a:spcAft>
                <a:spcPts val="1000"/>
              </a:spcAft>
            </a:pPr>
            <a:r>
              <a:rPr lang="en-GB" dirty="0"/>
              <a:t>Innovative Design: Create products and systems to minimise resource loss</a:t>
            </a:r>
          </a:p>
          <a:p>
            <a:pPr lvl="1">
              <a:spcAft>
                <a:spcPts val="1000"/>
              </a:spcAft>
            </a:pPr>
            <a:r>
              <a:rPr lang="en-GB" dirty="0"/>
              <a:t>Non-Toxic Materials: Use safe, sustainable inputs</a:t>
            </a:r>
          </a:p>
          <a:p>
            <a:pPr lvl="1">
              <a:spcAft>
                <a:spcPts val="1000"/>
              </a:spcAft>
            </a:pPr>
            <a:r>
              <a:rPr lang="en-GB" dirty="0"/>
              <a:t>Efficient Processes: Optimise production to reduce emissions and waste</a:t>
            </a:r>
          </a:p>
          <a:p>
            <a:pPr>
              <a:spcAft>
                <a:spcPts val="1000"/>
              </a:spcAft>
            </a:pPr>
            <a:r>
              <a:rPr lang="en-GB" b="1" dirty="0"/>
              <a:t>Focus: Prevent waste </a:t>
            </a:r>
            <a:r>
              <a:rPr lang="en-GB" dirty="0"/>
              <a:t>instead of managing it</a:t>
            </a:r>
          </a:p>
        </p:txBody>
      </p:sp>
      <p:sp>
        <p:nvSpPr>
          <p:cNvPr id="5" name="Datumsplatzhalter 4">
            <a:extLst>
              <a:ext uri="{FF2B5EF4-FFF2-40B4-BE49-F238E27FC236}">
                <a16:creationId xmlns:a16="http://schemas.microsoft.com/office/drawing/2014/main" id="{D0776AC8-2821-2A1D-B461-2DE00897AFC0}"/>
              </a:ext>
            </a:extLst>
          </p:cNvPr>
          <p:cNvSpPr>
            <a:spLocks noGrp="1"/>
          </p:cNvSpPr>
          <p:nvPr>
            <p:ph type="dt" sz="half" idx="10"/>
          </p:nvPr>
        </p:nvSpPr>
        <p:spPr/>
        <p:txBody>
          <a:bodyPr/>
          <a:lstStyle/>
          <a:p>
            <a:r>
              <a:rPr lang="en-GB" dirty="0"/>
              <a:t>(Circular Triangle, 2023)</a:t>
            </a:r>
          </a:p>
        </p:txBody>
      </p:sp>
      <p:sp>
        <p:nvSpPr>
          <p:cNvPr id="6" name="Fußzeilenplatzhalter 5">
            <a:extLst>
              <a:ext uri="{FF2B5EF4-FFF2-40B4-BE49-F238E27FC236}">
                <a16:creationId xmlns:a16="http://schemas.microsoft.com/office/drawing/2014/main" id="{21C01D5B-D5B7-9339-CE0C-9CFCB9F27115}"/>
              </a:ext>
            </a:extLst>
          </p:cNvPr>
          <p:cNvSpPr>
            <a:spLocks noGrp="1"/>
          </p:cNvSpPr>
          <p:nvPr>
            <p:ph type="ftr" sz="quarter" idx="11"/>
          </p:nvPr>
        </p:nvSpPr>
        <p:spPr/>
        <p:txBody>
          <a:bodyPr/>
          <a:lstStyle/>
          <a:p>
            <a:r>
              <a:rPr lang="en-GB" dirty="0"/>
              <a:t>KMH / Intro Circularity</a:t>
            </a:r>
          </a:p>
        </p:txBody>
      </p:sp>
      <p:pic>
        <p:nvPicPr>
          <p:cNvPr id="7" name="Grafik 6">
            <a:extLst>
              <a:ext uri="{FF2B5EF4-FFF2-40B4-BE49-F238E27FC236}">
                <a16:creationId xmlns:a16="http://schemas.microsoft.com/office/drawing/2014/main" id="{C58FB905-6AD6-6E99-A035-371AB58E10A5}"/>
              </a:ext>
            </a:extLst>
          </p:cNvPr>
          <p:cNvPicPr>
            <a:picLocks noChangeAspect="1"/>
          </p:cNvPicPr>
          <p:nvPr/>
        </p:nvPicPr>
        <p:blipFill>
          <a:blip r:embed="rId2"/>
          <a:stretch>
            <a:fillRect/>
          </a:stretch>
        </p:blipFill>
        <p:spPr>
          <a:xfrm>
            <a:off x="9815330" y="2966761"/>
            <a:ext cx="2009524" cy="447619"/>
          </a:xfrm>
          <a:prstGeom prst="rect">
            <a:avLst/>
          </a:prstGeom>
        </p:spPr>
      </p:pic>
      <p:pic>
        <p:nvPicPr>
          <p:cNvPr id="8" name="Picture 2" descr="What Is Circular Economy — Circular Triangle">
            <a:hlinkClick r:id="rId3"/>
            <a:extLst>
              <a:ext uri="{FF2B5EF4-FFF2-40B4-BE49-F238E27FC236}">
                <a16:creationId xmlns:a16="http://schemas.microsoft.com/office/drawing/2014/main" id="{BAEBD0A9-D8B3-190A-1F96-A0703D8058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6"/>
          <a:stretch/>
        </p:blipFill>
        <p:spPr bwMode="auto">
          <a:xfrm>
            <a:off x="9219300" y="189256"/>
            <a:ext cx="3201585" cy="259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37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9B373-AB2E-456D-BCE0-6A01C1ECA776}"/>
              </a:ext>
            </a:extLst>
          </p:cNvPr>
          <p:cNvSpPr>
            <a:spLocks noGrp="1"/>
          </p:cNvSpPr>
          <p:nvPr>
            <p:ph type="title"/>
          </p:nvPr>
        </p:nvSpPr>
        <p:spPr/>
        <p:txBody>
          <a:bodyPr/>
          <a:lstStyle/>
          <a:p>
            <a:r>
              <a:rPr lang="en-GB" dirty="0"/>
              <a:t>&amp; now:</a:t>
            </a:r>
            <a:br>
              <a:rPr lang="en-GB" dirty="0"/>
            </a:br>
            <a:r>
              <a:rPr lang="en-GB" dirty="0"/>
              <a:t>Circular </a:t>
            </a:r>
            <a:br>
              <a:rPr lang="en-GB" dirty="0"/>
            </a:br>
            <a:r>
              <a:rPr lang="en-GB" dirty="0"/>
              <a:t>Economy?</a:t>
            </a:r>
          </a:p>
        </p:txBody>
      </p:sp>
    </p:spTree>
    <p:extLst>
      <p:ext uri="{BB962C8B-B14F-4D97-AF65-F5344CB8AC3E}">
        <p14:creationId xmlns:p14="http://schemas.microsoft.com/office/powerpoint/2010/main" val="558836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B24E116-1980-F01B-5D39-4EC6D161707F}"/>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BD25C31B-53DD-3FC1-2DC3-ADDED16DE10A}"/>
              </a:ext>
            </a:extLst>
          </p:cNvPr>
          <p:cNvSpPr>
            <a:spLocks noGrp="1"/>
          </p:cNvSpPr>
          <p:nvPr>
            <p:ph type="title"/>
          </p:nvPr>
        </p:nvSpPr>
        <p:spPr/>
        <p:txBody>
          <a:bodyPr/>
          <a:lstStyle/>
          <a:p>
            <a:r>
              <a:rPr lang="en-GB" dirty="0"/>
              <a:t>2. Keep Products and Materials in Use</a:t>
            </a:r>
          </a:p>
        </p:txBody>
      </p:sp>
      <p:sp>
        <p:nvSpPr>
          <p:cNvPr id="4" name="Inhaltsplatzhalter 3">
            <a:extLst>
              <a:ext uri="{FF2B5EF4-FFF2-40B4-BE49-F238E27FC236}">
                <a16:creationId xmlns:a16="http://schemas.microsoft.com/office/drawing/2014/main" id="{23C2785A-F02C-48F8-74CA-701B222D5063}"/>
              </a:ext>
            </a:extLst>
          </p:cNvPr>
          <p:cNvSpPr>
            <a:spLocks noGrp="1"/>
          </p:cNvSpPr>
          <p:nvPr>
            <p:ph idx="1"/>
          </p:nvPr>
        </p:nvSpPr>
        <p:spPr>
          <a:xfrm>
            <a:off x="695325" y="1341001"/>
            <a:ext cx="8928100" cy="4823264"/>
          </a:xfrm>
        </p:spPr>
        <p:txBody>
          <a:bodyPr>
            <a:normAutofit lnSpcReduction="10000"/>
          </a:bodyPr>
          <a:lstStyle/>
          <a:p>
            <a:pPr>
              <a:spcAft>
                <a:spcPts val="1000"/>
              </a:spcAft>
            </a:pPr>
            <a:r>
              <a:rPr lang="en-GB" b="1" dirty="0"/>
              <a:t>Key Idea: </a:t>
            </a:r>
            <a:r>
              <a:rPr lang="en-GB" dirty="0"/>
              <a:t>Maximise the value of products and materials </a:t>
            </a:r>
            <a:r>
              <a:rPr lang="en-GB" b="1" dirty="0"/>
              <a:t>👉 keep in use</a:t>
            </a:r>
          </a:p>
          <a:p>
            <a:pPr>
              <a:spcAft>
                <a:spcPts val="1000"/>
              </a:spcAft>
            </a:pPr>
            <a:r>
              <a:rPr lang="en-GB" b="1" dirty="0"/>
              <a:t>Goal: Extend product life </a:t>
            </a:r>
            <a:r>
              <a:rPr lang="en-GB" dirty="0"/>
              <a:t>&amp; reduce waste</a:t>
            </a:r>
          </a:p>
          <a:p>
            <a:pPr>
              <a:spcAft>
                <a:spcPts val="1000"/>
              </a:spcAft>
            </a:pPr>
            <a:r>
              <a:rPr lang="en-GB" b="1" dirty="0"/>
              <a:t>Strategies:</a:t>
            </a:r>
          </a:p>
          <a:p>
            <a:pPr lvl="1">
              <a:spcAft>
                <a:spcPts val="1000"/>
              </a:spcAft>
            </a:pPr>
            <a:r>
              <a:rPr lang="en-GB" dirty="0"/>
              <a:t>Durability: Design products to last longer</a:t>
            </a:r>
          </a:p>
          <a:p>
            <a:pPr lvl="1">
              <a:spcAft>
                <a:spcPts val="1000"/>
              </a:spcAft>
            </a:pPr>
            <a:r>
              <a:rPr lang="en-GB" dirty="0"/>
              <a:t>Reuse and Repair: Encourage reuse, repair, and refurbishment</a:t>
            </a:r>
          </a:p>
          <a:p>
            <a:pPr lvl="1">
              <a:spcAft>
                <a:spcPts val="1000"/>
              </a:spcAft>
            </a:pPr>
            <a:r>
              <a:rPr lang="en-GB" dirty="0"/>
              <a:t>Remanufacturing and Recycling: Reintroduce materials into the economy after use</a:t>
            </a:r>
          </a:p>
          <a:p>
            <a:pPr lvl="1">
              <a:spcAft>
                <a:spcPts val="1000"/>
              </a:spcAft>
            </a:pPr>
            <a:r>
              <a:rPr lang="en-GB" dirty="0"/>
              <a:t>Sharing Models: leasing, sharing, or product-as-a-service</a:t>
            </a:r>
          </a:p>
          <a:p>
            <a:pPr>
              <a:spcAft>
                <a:spcPts val="1000"/>
              </a:spcAft>
            </a:pPr>
            <a:r>
              <a:rPr lang="en-GB" b="1" dirty="0"/>
              <a:t>Focus: </a:t>
            </a:r>
            <a:r>
              <a:rPr lang="en-GB" dirty="0"/>
              <a:t>Shift from “take-make-dispose” to a circular flow of resources</a:t>
            </a:r>
          </a:p>
        </p:txBody>
      </p:sp>
      <p:sp>
        <p:nvSpPr>
          <p:cNvPr id="5" name="Datumsplatzhalter 4">
            <a:extLst>
              <a:ext uri="{FF2B5EF4-FFF2-40B4-BE49-F238E27FC236}">
                <a16:creationId xmlns:a16="http://schemas.microsoft.com/office/drawing/2014/main" id="{D0776AC8-2821-2A1D-B461-2DE00897AFC0}"/>
              </a:ext>
            </a:extLst>
          </p:cNvPr>
          <p:cNvSpPr>
            <a:spLocks noGrp="1"/>
          </p:cNvSpPr>
          <p:nvPr>
            <p:ph type="dt" sz="half" idx="10"/>
          </p:nvPr>
        </p:nvSpPr>
        <p:spPr/>
        <p:txBody>
          <a:bodyPr/>
          <a:lstStyle/>
          <a:p>
            <a:r>
              <a:rPr lang="en-GB" dirty="0"/>
              <a:t>(Circular Triangle, 2023)</a:t>
            </a:r>
          </a:p>
        </p:txBody>
      </p:sp>
      <p:sp>
        <p:nvSpPr>
          <p:cNvPr id="6" name="Fußzeilenplatzhalter 5">
            <a:extLst>
              <a:ext uri="{FF2B5EF4-FFF2-40B4-BE49-F238E27FC236}">
                <a16:creationId xmlns:a16="http://schemas.microsoft.com/office/drawing/2014/main" id="{21C01D5B-D5B7-9339-CE0C-9CFCB9F27115}"/>
              </a:ext>
            </a:extLst>
          </p:cNvPr>
          <p:cNvSpPr>
            <a:spLocks noGrp="1"/>
          </p:cNvSpPr>
          <p:nvPr>
            <p:ph type="ftr" sz="quarter" idx="11"/>
          </p:nvPr>
        </p:nvSpPr>
        <p:spPr/>
        <p:txBody>
          <a:bodyPr/>
          <a:lstStyle/>
          <a:p>
            <a:r>
              <a:rPr lang="en-GB" dirty="0"/>
              <a:t>KMH / Intro Circularity</a:t>
            </a:r>
          </a:p>
        </p:txBody>
      </p:sp>
      <p:pic>
        <p:nvPicPr>
          <p:cNvPr id="10" name="Grafik 9">
            <a:extLst>
              <a:ext uri="{FF2B5EF4-FFF2-40B4-BE49-F238E27FC236}">
                <a16:creationId xmlns:a16="http://schemas.microsoft.com/office/drawing/2014/main" id="{16AD36F4-CAB9-FFE5-EC9E-34319799B65C}"/>
              </a:ext>
            </a:extLst>
          </p:cNvPr>
          <p:cNvPicPr>
            <a:picLocks noChangeAspect="1"/>
          </p:cNvPicPr>
          <p:nvPr/>
        </p:nvPicPr>
        <p:blipFill>
          <a:blip r:embed="rId2"/>
          <a:stretch>
            <a:fillRect/>
          </a:stretch>
        </p:blipFill>
        <p:spPr>
          <a:xfrm>
            <a:off x="9815330" y="2966761"/>
            <a:ext cx="2009524" cy="447619"/>
          </a:xfrm>
          <a:prstGeom prst="rect">
            <a:avLst/>
          </a:prstGeom>
        </p:spPr>
      </p:pic>
      <p:pic>
        <p:nvPicPr>
          <p:cNvPr id="11" name="Picture 2" descr="What Is Circular Economy — Circular Triangle">
            <a:hlinkClick r:id="rId3"/>
            <a:extLst>
              <a:ext uri="{FF2B5EF4-FFF2-40B4-BE49-F238E27FC236}">
                <a16:creationId xmlns:a16="http://schemas.microsoft.com/office/drawing/2014/main" id="{D49DAE33-0B57-2E39-A8E4-BBF26C83B2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6"/>
          <a:stretch/>
        </p:blipFill>
        <p:spPr bwMode="auto">
          <a:xfrm>
            <a:off x="9219300" y="189256"/>
            <a:ext cx="3201585" cy="259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9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B24E116-1980-F01B-5D39-4EC6D161707F}"/>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BD25C31B-53DD-3FC1-2DC3-ADDED16DE10A}"/>
              </a:ext>
            </a:extLst>
          </p:cNvPr>
          <p:cNvSpPr>
            <a:spLocks noGrp="1"/>
          </p:cNvSpPr>
          <p:nvPr>
            <p:ph type="title"/>
          </p:nvPr>
        </p:nvSpPr>
        <p:spPr/>
        <p:txBody>
          <a:bodyPr/>
          <a:lstStyle/>
          <a:p>
            <a:r>
              <a:rPr lang="en-GB" dirty="0"/>
              <a:t>3. Regenerate Natural Systems</a:t>
            </a:r>
          </a:p>
        </p:txBody>
      </p:sp>
      <p:sp>
        <p:nvSpPr>
          <p:cNvPr id="4" name="Inhaltsplatzhalter 3">
            <a:extLst>
              <a:ext uri="{FF2B5EF4-FFF2-40B4-BE49-F238E27FC236}">
                <a16:creationId xmlns:a16="http://schemas.microsoft.com/office/drawing/2014/main" id="{23C2785A-F02C-48F8-74CA-701B222D5063}"/>
              </a:ext>
            </a:extLst>
          </p:cNvPr>
          <p:cNvSpPr>
            <a:spLocks noGrp="1"/>
          </p:cNvSpPr>
          <p:nvPr>
            <p:ph idx="1"/>
          </p:nvPr>
        </p:nvSpPr>
        <p:spPr>
          <a:xfrm>
            <a:off x="695325" y="1341001"/>
            <a:ext cx="8928100" cy="4823264"/>
          </a:xfrm>
        </p:spPr>
        <p:txBody>
          <a:bodyPr>
            <a:normAutofit/>
          </a:bodyPr>
          <a:lstStyle/>
          <a:p>
            <a:pPr>
              <a:spcAft>
                <a:spcPts val="1600"/>
              </a:spcAft>
            </a:pPr>
            <a:r>
              <a:rPr lang="en-GB" b="1" dirty="0"/>
              <a:t>Key Idea: </a:t>
            </a:r>
            <a:r>
              <a:rPr lang="en-GB" dirty="0"/>
              <a:t>Enhance &amp; restore ecosystems</a:t>
            </a:r>
          </a:p>
          <a:p>
            <a:pPr>
              <a:spcAft>
                <a:spcPts val="1600"/>
              </a:spcAft>
            </a:pPr>
            <a:r>
              <a:rPr lang="en-GB" b="1" dirty="0"/>
              <a:t>Goal: </a:t>
            </a:r>
            <a:r>
              <a:rPr lang="en-GB" dirty="0"/>
              <a:t>Promote practices that </a:t>
            </a:r>
            <a:r>
              <a:rPr lang="en-GB" b="1" dirty="0"/>
              <a:t>replenish natural resources</a:t>
            </a:r>
            <a:endParaRPr lang="en-GB" dirty="0"/>
          </a:p>
          <a:p>
            <a:pPr>
              <a:spcAft>
                <a:spcPts val="1600"/>
              </a:spcAft>
            </a:pPr>
            <a:r>
              <a:rPr lang="en-GB" b="1" dirty="0"/>
              <a:t>Strategies:</a:t>
            </a:r>
          </a:p>
          <a:p>
            <a:pPr lvl="1">
              <a:spcAft>
                <a:spcPts val="1600"/>
              </a:spcAft>
            </a:pPr>
            <a:r>
              <a:rPr lang="en-GB" dirty="0"/>
              <a:t>Renewable Resources: renewable energy &amp; sustainable materials</a:t>
            </a:r>
          </a:p>
          <a:p>
            <a:pPr lvl="1">
              <a:spcAft>
                <a:spcPts val="1600"/>
              </a:spcAft>
            </a:pPr>
            <a:r>
              <a:rPr lang="en-GB" dirty="0"/>
              <a:t>Ecosystem Restoration: Support biodiversity, soil health, and water cycles</a:t>
            </a:r>
          </a:p>
          <a:p>
            <a:pPr lvl="1">
              <a:spcAft>
                <a:spcPts val="1600"/>
              </a:spcAft>
            </a:pPr>
            <a:r>
              <a:rPr lang="en-GB" dirty="0"/>
              <a:t>Biological Cycles: Design for composting &amp; natural decomposition</a:t>
            </a:r>
          </a:p>
          <a:p>
            <a:pPr>
              <a:spcAft>
                <a:spcPts val="1600"/>
              </a:spcAft>
            </a:pPr>
            <a:r>
              <a:rPr lang="en-GB" b="1" dirty="0"/>
              <a:t>Focus: 👉 </a:t>
            </a:r>
            <a:r>
              <a:rPr lang="en-GB" dirty="0"/>
              <a:t>from </a:t>
            </a:r>
            <a:r>
              <a:rPr lang="en-GB" b="1" dirty="0"/>
              <a:t>extractive to regenerative</a:t>
            </a:r>
            <a:r>
              <a:rPr lang="en-GB" dirty="0"/>
              <a:t> processes</a:t>
            </a:r>
          </a:p>
        </p:txBody>
      </p:sp>
      <p:sp>
        <p:nvSpPr>
          <p:cNvPr id="5" name="Datumsplatzhalter 4">
            <a:extLst>
              <a:ext uri="{FF2B5EF4-FFF2-40B4-BE49-F238E27FC236}">
                <a16:creationId xmlns:a16="http://schemas.microsoft.com/office/drawing/2014/main" id="{D0776AC8-2821-2A1D-B461-2DE00897AFC0}"/>
              </a:ext>
            </a:extLst>
          </p:cNvPr>
          <p:cNvSpPr>
            <a:spLocks noGrp="1"/>
          </p:cNvSpPr>
          <p:nvPr>
            <p:ph type="dt" sz="half" idx="10"/>
          </p:nvPr>
        </p:nvSpPr>
        <p:spPr/>
        <p:txBody>
          <a:bodyPr/>
          <a:lstStyle/>
          <a:p>
            <a:r>
              <a:rPr lang="en-GB" dirty="0"/>
              <a:t>(Circular Triangle, 2023)</a:t>
            </a:r>
          </a:p>
        </p:txBody>
      </p:sp>
      <p:sp>
        <p:nvSpPr>
          <p:cNvPr id="6" name="Fußzeilenplatzhalter 5">
            <a:extLst>
              <a:ext uri="{FF2B5EF4-FFF2-40B4-BE49-F238E27FC236}">
                <a16:creationId xmlns:a16="http://schemas.microsoft.com/office/drawing/2014/main" id="{21C01D5B-D5B7-9339-CE0C-9CFCB9F27115}"/>
              </a:ext>
            </a:extLst>
          </p:cNvPr>
          <p:cNvSpPr>
            <a:spLocks noGrp="1"/>
          </p:cNvSpPr>
          <p:nvPr>
            <p:ph type="ftr" sz="quarter" idx="11"/>
          </p:nvPr>
        </p:nvSpPr>
        <p:spPr/>
        <p:txBody>
          <a:bodyPr/>
          <a:lstStyle/>
          <a:p>
            <a:r>
              <a:rPr lang="en-GB" dirty="0"/>
              <a:t>KMH / Intro Circularity</a:t>
            </a:r>
          </a:p>
        </p:txBody>
      </p:sp>
      <p:pic>
        <p:nvPicPr>
          <p:cNvPr id="8" name="Grafik 7">
            <a:extLst>
              <a:ext uri="{FF2B5EF4-FFF2-40B4-BE49-F238E27FC236}">
                <a16:creationId xmlns:a16="http://schemas.microsoft.com/office/drawing/2014/main" id="{517366CA-C329-5827-71A5-1D3E040FBFDE}"/>
              </a:ext>
            </a:extLst>
          </p:cNvPr>
          <p:cNvPicPr>
            <a:picLocks noChangeAspect="1"/>
          </p:cNvPicPr>
          <p:nvPr/>
        </p:nvPicPr>
        <p:blipFill>
          <a:blip r:embed="rId2"/>
          <a:stretch>
            <a:fillRect/>
          </a:stretch>
        </p:blipFill>
        <p:spPr>
          <a:xfrm>
            <a:off x="9815330" y="2966761"/>
            <a:ext cx="2009524" cy="447619"/>
          </a:xfrm>
          <a:prstGeom prst="rect">
            <a:avLst/>
          </a:prstGeom>
        </p:spPr>
      </p:pic>
      <p:pic>
        <p:nvPicPr>
          <p:cNvPr id="9" name="Picture 2" descr="What Is Circular Economy — Circular Triangle">
            <a:hlinkClick r:id="rId3"/>
            <a:extLst>
              <a:ext uri="{FF2B5EF4-FFF2-40B4-BE49-F238E27FC236}">
                <a16:creationId xmlns:a16="http://schemas.microsoft.com/office/drawing/2014/main" id="{781FA18E-9F25-3FCF-2635-C5CAB67795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6"/>
          <a:stretch/>
        </p:blipFill>
        <p:spPr bwMode="auto">
          <a:xfrm>
            <a:off x="9219300" y="189256"/>
            <a:ext cx="3201585" cy="259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990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But how: </a:t>
            </a:r>
            <a:br>
              <a:rPr lang="en-GB" dirty="0"/>
            </a:br>
            <a:r>
              <a:rPr lang="en-GB" dirty="0"/>
              <a:t>Arrrrr!</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32</a:t>
            </a:fld>
            <a:endParaRPr lang="en-GB" dirty="0"/>
          </a:p>
        </p:txBody>
      </p:sp>
    </p:spTree>
    <p:extLst>
      <p:ext uri="{BB962C8B-B14F-4D97-AF65-F5344CB8AC3E}">
        <p14:creationId xmlns:p14="http://schemas.microsoft.com/office/powerpoint/2010/main" val="2140866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67F220D-6A1F-5AD8-164D-F6CC3B197521}"/>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5578E5CC-F4E0-CBD8-E6C3-01D9A0702DE7}"/>
              </a:ext>
            </a:extLst>
          </p:cNvPr>
          <p:cNvSpPr>
            <a:spLocks noGrp="1"/>
          </p:cNvSpPr>
          <p:nvPr>
            <p:ph type="title"/>
          </p:nvPr>
        </p:nvSpPr>
        <p:spPr/>
        <p:txBody>
          <a:bodyPr/>
          <a:lstStyle/>
          <a:p>
            <a:r>
              <a:rPr lang="en-GB" dirty="0"/>
              <a:t>But how?</a:t>
            </a:r>
          </a:p>
        </p:txBody>
      </p:sp>
      <p:pic>
        <p:nvPicPr>
          <p:cNvPr id="8" name="Content Placeholder 7">
            <a:hlinkClick r:id="rId2"/>
            <a:extLst>
              <a:ext uri="{FF2B5EF4-FFF2-40B4-BE49-F238E27FC236}">
                <a16:creationId xmlns:a16="http://schemas.microsoft.com/office/drawing/2014/main" id="{DE9C0B96-F9FB-E795-9F81-FC2F074549C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3000"/>
                    </a14:imgEffect>
                  </a14:imgLayer>
                </a14:imgProps>
              </a:ext>
            </a:extLst>
          </a:blip>
          <a:stretch>
            <a:fillRect/>
          </a:stretch>
        </p:blipFill>
        <p:spPr>
          <a:xfrm>
            <a:off x="2343184" y="1367912"/>
            <a:ext cx="7505631" cy="4535488"/>
          </a:xfrm>
        </p:spPr>
      </p:pic>
      <p:sp>
        <p:nvSpPr>
          <p:cNvPr id="5" name="Datumsplatzhalter 4">
            <a:extLst>
              <a:ext uri="{FF2B5EF4-FFF2-40B4-BE49-F238E27FC236}">
                <a16:creationId xmlns:a16="http://schemas.microsoft.com/office/drawing/2014/main" id="{D49EF782-323D-CBCD-F728-318F3E949A22}"/>
              </a:ext>
            </a:extLst>
          </p:cNvPr>
          <p:cNvSpPr>
            <a:spLocks noGrp="1"/>
          </p:cNvSpPr>
          <p:nvPr>
            <p:ph type="dt" sz="half" idx="10"/>
          </p:nvPr>
        </p:nvSpPr>
        <p:spPr/>
        <p:txBody>
          <a:bodyPr/>
          <a:lstStyle/>
          <a:p>
            <a:r>
              <a:rPr lang="en-GB" dirty="0"/>
              <a:t>(Tallinax, CC BY-ND, Deviant Art)</a:t>
            </a:r>
          </a:p>
        </p:txBody>
      </p:sp>
      <p:sp>
        <p:nvSpPr>
          <p:cNvPr id="6" name="Fußzeilenplatzhalter 5">
            <a:extLst>
              <a:ext uri="{FF2B5EF4-FFF2-40B4-BE49-F238E27FC236}">
                <a16:creationId xmlns:a16="http://schemas.microsoft.com/office/drawing/2014/main" id="{A48B3953-44C9-036C-804A-AE382D1D26AB}"/>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972699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94CD021-19A6-E8B3-3FB9-457FCB5CC45D}"/>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7" name="Titel 6">
            <a:extLst>
              <a:ext uri="{FF2B5EF4-FFF2-40B4-BE49-F238E27FC236}">
                <a16:creationId xmlns:a16="http://schemas.microsoft.com/office/drawing/2014/main" id="{CC1F7EBA-AA96-AEE1-A054-5FA05C2723C8}"/>
              </a:ext>
            </a:extLst>
          </p:cNvPr>
          <p:cNvSpPr>
            <a:spLocks noGrp="1"/>
          </p:cNvSpPr>
          <p:nvPr>
            <p:ph type="title"/>
          </p:nvPr>
        </p:nvSpPr>
        <p:spPr/>
        <p:txBody>
          <a:bodyPr/>
          <a:lstStyle/>
          <a:p>
            <a:pPr>
              <a:tabLst>
                <a:tab pos="8607425" algn="l"/>
              </a:tabLst>
            </a:pPr>
            <a:r>
              <a:rPr lang="en-GB" dirty="0"/>
              <a:t>The EU (2008) 4R Waste Framework Directive</a:t>
            </a:r>
            <a:br>
              <a:rPr lang="en-GB" dirty="0"/>
            </a:br>
            <a:br>
              <a:rPr lang="en-GB" dirty="0"/>
            </a:br>
            <a:endParaRPr lang="en-GB" dirty="0"/>
          </a:p>
        </p:txBody>
      </p:sp>
      <p:sp>
        <p:nvSpPr>
          <p:cNvPr id="8" name="Inhaltsplatzhalter 7">
            <a:extLst>
              <a:ext uri="{FF2B5EF4-FFF2-40B4-BE49-F238E27FC236}">
                <a16:creationId xmlns:a16="http://schemas.microsoft.com/office/drawing/2014/main" id="{EF45FE95-832A-A5BC-F627-B844E8F15FB6}"/>
              </a:ext>
            </a:extLst>
          </p:cNvPr>
          <p:cNvSpPr>
            <a:spLocks noGrp="1"/>
          </p:cNvSpPr>
          <p:nvPr>
            <p:ph sz="half" idx="1"/>
          </p:nvPr>
        </p:nvSpPr>
        <p:spPr>
          <a:xfrm>
            <a:off x="695325" y="1197000"/>
            <a:ext cx="5184775" cy="4968000"/>
          </a:xfrm>
        </p:spPr>
        <p:txBody>
          <a:bodyPr anchor="t">
            <a:noAutofit/>
          </a:bodyPr>
          <a:lstStyle/>
          <a:p>
            <a:pPr algn="l">
              <a:spcAft>
                <a:spcPts val="0"/>
              </a:spcAft>
              <a:buFont typeface="+mj-lt"/>
              <a:buAutoNum type="arabicPeriod"/>
            </a:pPr>
            <a:r>
              <a:rPr lang="en-GB" sz="1800" b="1" i="0" dirty="0">
                <a:solidFill>
                  <a:srgbClr val="000000"/>
                </a:solidFill>
                <a:effectLst/>
                <a:latin typeface="-apple-system"/>
              </a:rPr>
              <a:t>Reduce</a:t>
            </a:r>
            <a:r>
              <a:rPr lang="en-GB" sz="1800" b="0" i="0" dirty="0">
                <a:solidFill>
                  <a:srgbClr val="000000"/>
                </a:solidFill>
                <a:effectLst/>
                <a:latin typeface="-apple-system"/>
              </a:rPr>
              <a:t>:</a:t>
            </a:r>
          </a:p>
          <a:p>
            <a:pPr marL="742950" lvl="1" indent="-285750">
              <a:spcAft>
                <a:spcPts val="0"/>
              </a:spcAft>
            </a:pPr>
            <a:r>
              <a:rPr lang="en-GB" sz="1800" b="0" i="0" dirty="0">
                <a:solidFill>
                  <a:srgbClr val="000000"/>
                </a:solidFill>
                <a:effectLst/>
                <a:latin typeface="-apple-system"/>
              </a:rPr>
              <a:t>Minimize the use of resources and energy in production</a:t>
            </a:r>
          </a:p>
          <a:p>
            <a:pPr marL="742950" lvl="1" indent="-285750">
              <a:spcAft>
                <a:spcPts val="0"/>
              </a:spcAft>
            </a:pPr>
            <a:r>
              <a:rPr lang="en-GB" sz="1800" b="0" i="0" dirty="0">
                <a:solidFill>
                  <a:srgbClr val="000000"/>
                </a:solidFill>
                <a:effectLst/>
                <a:latin typeface="-apple-system"/>
              </a:rPr>
              <a:t>Design products with fewer materials, prioritize efficiency</a:t>
            </a:r>
          </a:p>
          <a:p>
            <a:pPr marL="742950" lvl="1" indent="-285750">
              <a:spcAft>
                <a:spcPts val="0"/>
              </a:spcAft>
            </a:pPr>
            <a:r>
              <a:rPr lang="en-GB" sz="1800" b="0" i="0" dirty="0">
                <a:solidFill>
                  <a:srgbClr val="000000"/>
                </a:solidFill>
                <a:effectLst/>
                <a:latin typeface="-apple-system"/>
              </a:rPr>
              <a:t>Reduce environmental footprint by limiting waste</a:t>
            </a:r>
          </a:p>
          <a:p>
            <a:pPr algn="l">
              <a:spcAft>
                <a:spcPts val="0"/>
              </a:spcAft>
              <a:buFont typeface="+mj-lt"/>
              <a:buAutoNum type="arabicPeriod"/>
            </a:pPr>
            <a:r>
              <a:rPr lang="en-GB" sz="1800" b="1" i="0" dirty="0">
                <a:solidFill>
                  <a:srgbClr val="000000"/>
                </a:solidFill>
                <a:effectLst/>
                <a:latin typeface="-apple-system"/>
              </a:rPr>
              <a:t>Reuse</a:t>
            </a:r>
            <a:r>
              <a:rPr lang="en-GB" sz="1800" b="0" i="0" dirty="0">
                <a:solidFill>
                  <a:srgbClr val="000000"/>
                </a:solidFill>
                <a:effectLst/>
                <a:latin typeface="-apple-system"/>
              </a:rPr>
              <a:t>:</a:t>
            </a:r>
          </a:p>
          <a:p>
            <a:pPr marL="742950" lvl="1" indent="-285750">
              <a:spcAft>
                <a:spcPts val="0"/>
              </a:spcAft>
            </a:pPr>
            <a:r>
              <a:rPr lang="en-GB" sz="1800" b="0" i="0" dirty="0">
                <a:solidFill>
                  <a:srgbClr val="000000"/>
                </a:solidFill>
                <a:effectLst/>
                <a:latin typeface="-apple-system"/>
              </a:rPr>
              <a:t>Extend product life: using items multiple times</a:t>
            </a:r>
          </a:p>
          <a:p>
            <a:pPr marL="742950" lvl="1" indent="-285750">
              <a:spcAft>
                <a:spcPts val="0"/>
              </a:spcAft>
            </a:pPr>
            <a:r>
              <a:rPr lang="en-GB" sz="1800" b="0" i="0" dirty="0">
                <a:solidFill>
                  <a:srgbClr val="000000"/>
                </a:solidFill>
                <a:effectLst/>
                <a:latin typeface="-apple-system"/>
              </a:rPr>
              <a:t>Encourage repairing, refurbishing, and reusing products</a:t>
            </a:r>
          </a:p>
          <a:p>
            <a:pPr marL="742950" lvl="1" indent="-285750">
              <a:spcAft>
                <a:spcPts val="0"/>
              </a:spcAft>
            </a:pPr>
            <a:r>
              <a:rPr lang="en-GB" sz="1800" b="0" i="0" dirty="0">
                <a:solidFill>
                  <a:srgbClr val="000000"/>
                </a:solidFill>
                <a:effectLst/>
                <a:latin typeface="-apple-system"/>
              </a:rPr>
              <a:t>Supports a to durable, reusable products</a:t>
            </a:r>
          </a:p>
        </p:txBody>
      </p:sp>
      <p:sp>
        <p:nvSpPr>
          <p:cNvPr id="9" name="Inhaltsplatzhalter 8">
            <a:extLst>
              <a:ext uri="{FF2B5EF4-FFF2-40B4-BE49-F238E27FC236}">
                <a16:creationId xmlns:a16="http://schemas.microsoft.com/office/drawing/2014/main" id="{377F60A4-586F-D291-BC96-4B7CB54B92D5}"/>
              </a:ext>
            </a:extLst>
          </p:cNvPr>
          <p:cNvSpPr>
            <a:spLocks noGrp="1"/>
          </p:cNvSpPr>
          <p:nvPr>
            <p:ph sz="half" idx="2"/>
          </p:nvPr>
        </p:nvSpPr>
        <p:spPr>
          <a:xfrm>
            <a:off x="6311900" y="1197000"/>
            <a:ext cx="5184775" cy="4968000"/>
          </a:xfrm>
        </p:spPr>
        <p:txBody>
          <a:bodyPr anchor="t">
            <a:normAutofit/>
          </a:bodyPr>
          <a:lstStyle/>
          <a:p>
            <a:pPr algn="l">
              <a:buFont typeface="+mj-lt"/>
              <a:buAutoNum type="arabicPeriod" startAt="3"/>
            </a:pPr>
            <a:r>
              <a:rPr lang="en-GB" sz="1800" b="1" i="0" dirty="0">
                <a:solidFill>
                  <a:srgbClr val="000000"/>
                </a:solidFill>
                <a:effectLst/>
                <a:latin typeface="-apple-system"/>
              </a:rPr>
              <a:t>Recycle</a:t>
            </a:r>
            <a:r>
              <a:rPr lang="en-GB" sz="1800" b="0" i="0" dirty="0">
                <a:solidFill>
                  <a:srgbClr val="000000"/>
                </a:solidFill>
                <a:effectLst/>
                <a:latin typeface="-apple-system"/>
              </a:rPr>
              <a:t>:</a:t>
            </a:r>
          </a:p>
          <a:p>
            <a:pPr marL="742950" lvl="1" indent="-285750"/>
            <a:r>
              <a:rPr lang="en-GB" sz="1800" b="0" i="0" dirty="0">
                <a:solidFill>
                  <a:srgbClr val="000000"/>
                </a:solidFill>
                <a:effectLst/>
                <a:latin typeface="-apple-system"/>
              </a:rPr>
              <a:t>Process waste materials into new products, reducing the need for virgin resources</a:t>
            </a:r>
          </a:p>
          <a:p>
            <a:pPr marL="742950" lvl="1" indent="-285750"/>
            <a:r>
              <a:rPr lang="en-GB" sz="1800" b="0" i="0" dirty="0">
                <a:solidFill>
                  <a:srgbClr val="000000"/>
                </a:solidFill>
                <a:effectLst/>
                <a:latin typeface="-apple-system"/>
              </a:rPr>
              <a:t>convert used items back into raw materials</a:t>
            </a:r>
          </a:p>
          <a:p>
            <a:pPr marL="742950" lvl="1" indent="-285750"/>
            <a:r>
              <a:rPr lang="en-GB" sz="1800" b="0" i="0" dirty="0">
                <a:solidFill>
                  <a:srgbClr val="000000"/>
                </a:solidFill>
                <a:effectLst/>
                <a:latin typeface="-apple-system"/>
              </a:rPr>
              <a:t>proper sorting and recycling infrastructure</a:t>
            </a:r>
          </a:p>
          <a:p>
            <a:pPr algn="l">
              <a:buFont typeface="+mj-lt"/>
              <a:buAutoNum type="arabicPeriod" startAt="3"/>
            </a:pPr>
            <a:r>
              <a:rPr lang="en-GB" sz="1800" b="1" i="0" dirty="0">
                <a:solidFill>
                  <a:srgbClr val="000000"/>
                </a:solidFill>
                <a:effectLst/>
                <a:latin typeface="-apple-system"/>
              </a:rPr>
              <a:t>Recover</a:t>
            </a:r>
            <a:r>
              <a:rPr lang="en-GB" sz="1800" b="0" i="0" dirty="0">
                <a:solidFill>
                  <a:srgbClr val="000000"/>
                </a:solidFill>
                <a:effectLst/>
                <a:latin typeface="-apple-system"/>
              </a:rPr>
              <a:t>:</a:t>
            </a:r>
          </a:p>
          <a:p>
            <a:pPr marL="742950" lvl="1" indent="-285750"/>
            <a:r>
              <a:rPr lang="en-GB" sz="1800" b="0" i="0" dirty="0">
                <a:solidFill>
                  <a:srgbClr val="000000"/>
                </a:solidFill>
                <a:effectLst/>
                <a:latin typeface="-apple-system"/>
              </a:rPr>
              <a:t>Recover energy or materials from waste</a:t>
            </a:r>
          </a:p>
          <a:p>
            <a:pPr marL="742950" lvl="1" indent="-285750"/>
            <a:r>
              <a:rPr lang="en-GB" sz="1800" b="0" i="0" dirty="0">
                <a:solidFill>
                  <a:srgbClr val="000000"/>
                </a:solidFill>
                <a:effectLst/>
                <a:latin typeface="-apple-system"/>
              </a:rPr>
              <a:t>incineration or composting of organic waste</a:t>
            </a:r>
          </a:p>
          <a:p>
            <a:pPr marL="742950" lvl="1" indent="-285750"/>
            <a:r>
              <a:rPr lang="en-GB" sz="1800" b="0" i="0" dirty="0">
                <a:solidFill>
                  <a:srgbClr val="000000"/>
                </a:solidFill>
                <a:effectLst/>
                <a:latin typeface="-apple-system"/>
              </a:rPr>
              <a:t>Aims to extract as much value as possible from remaining waste materials</a:t>
            </a:r>
          </a:p>
        </p:txBody>
      </p:sp>
      <p:sp>
        <p:nvSpPr>
          <p:cNvPr id="5" name="Datumsplatzhalter 4">
            <a:extLst>
              <a:ext uri="{FF2B5EF4-FFF2-40B4-BE49-F238E27FC236}">
                <a16:creationId xmlns:a16="http://schemas.microsoft.com/office/drawing/2014/main" id="{57CDD003-F080-F6FD-DC18-9C7EDCB0E1C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CCDF764-CAF6-7F33-EAA6-AD67655403AA}"/>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212689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35</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Core circular principles</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sp>
        <p:nvSpPr>
          <p:cNvPr id="9" name="Textplatzhalter 8">
            <a:extLst>
              <a:ext uri="{FF2B5EF4-FFF2-40B4-BE49-F238E27FC236}">
                <a16:creationId xmlns:a16="http://schemas.microsoft.com/office/drawing/2014/main" id="{43C82934-CAB8-582B-2C3C-F0B73E59C616}"/>
              </a:ext>
            </a:extLst>
          </p:cNvPr>
          <p:cNvSpPr>
            <a:spLocks noGrp="1"/>
          </p:cNvSpPr>
          <p:nvPr>
            <p:ph type="body" sz="quarter" idx="4294967295"/>
          </p:nvPr>
        </p:nvSpPr>
        <p:spPr>
          <a:xfrm>
            <a:off x="695324" y="1623300"/>
            <a:ext cx="5495926" cy="3965699"/>
          </a:xfrm>
        </p:spPr>
        <p:txBody>
          <a:bodyPr vert="horz" lIns="91440" tIns="45720" rIns="91440" bIns="45720" rtlCol="0" anchor="ctr">
            <a:normAutofit/>
          </a:bodyPr>
          <a:lstStyle/>
          <a:p>
            <a:pPr>
              <a:spcAft>
                <a:spcPts val="1600"/>
              </a:spcAft>
            </a:pPr>
            <a:r>
              <a:rPr lang="en-GB" b="1" dirty="0"/>
              <a:t>👉 R-Frameworks: 3, 4, 6 &amp; 9R</a:t>
            </a:r>
          </a:p>
          <a:p>
            <a:pPr>
              <a:spcAft>
                <a:spcPts val="1600"/>
              </a:spcAft>
            </a:pPr>
            <a:r>
              <a:rPr lang="en-GB" dirty="0"/>
              <a:t>System-Frameworks: </a:t>
            </a:r>
            <a:br>
              <a:rPr lang="en-GB" dirty="0"/>
            </a:br>
            <a:r>
              <a:rPr lang="en-GB" dirty="0"/>
              <a:t>Localisation of transition</a:t>
            </a:r>
            <a:endParaRPr lang="en-GB" b="1" dirty="0"/>
          </a:p>
        </p:txBody>
      </p:sp>
      <p:pic>
        <p:nvPicPr>
          <p:cNvPr id="10" name="Picture Placeholder 9">
            <a:extLst>
              <a:ext uri="{FF2B5EF4-FFF2-40B4-BE49-F238E27FC236}">
                <a16:creationId xmlns:a16="http://schemas.microsoft.com/office/drawing/2014/main" id="{7A23B635-8C0F-2E69-B43E-744D92DD1F59}"/>
              </a:ext>
            </a:extLst>
          </p:cNvPr>
          <p:cNvPicPr>
            <a:picLocks noGrp="1" noChangeAspect="1"/>
          </p:cNvPicPr>
          <p:nvPr>
            <p:ph type="pic" sz="quarter" idx="4294967295"/>
          </p:nvPr>
        </p:nvPicPr>
        <p:blipFill rotWithShape="1">
          <a:blip r:embed="rId3"/>
          <a:srcRect t="-19041" b="-19041"/>
          <a:stretch/>
        </p:blipFill>
        <p:spPr>
          <a:xfrm>
            <a:off x="5304000" y="377637"/>
            <a:ext cx="6191250" cy="6075363"/>
          </a:xfrm>
        </p:spPr>
      </p:pic>
      <p:sp>
        <p:nvSpPr>
          <p:cNvPr id="11" name="Pfeil: nach rechts 10">
            <a:extLst>
              <a:ext uri="{FF2B5EF4-FFF2-40B4-BE49-F238E27FC236}">
                <a16:creationId xmlns:a16="http://schemas.microsoft.com/office/drawing/2014/main" id="{5377E70A-2FDA-11D1-7E0A-0F4AC8A91A61}"/>
              </a:ext>
            </a:extLst>
          </p:cNvPr>
          <p:cNvSpPr/>
          <p:nvPr/>
        </p:nvSpPr>
        <p:spPr>
          <a:xfrm>
            <a:off x="5633210" y="5608602"/>
            <a:ext cx="4329573" cy="59266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b="1" dirty="0">
                <a:solidFill>
                  <a:schemeClr val="tx1"/>
                </a:solidFill>
                <a:latin typeface="Calibri" panose="020F0502020204030204" pitchFamily="34" charset="0"/>
                <a:ea typeface="Calibri" panose="020F0502020204030204" pitchFamily="34" charset="0"/>
                <a:cs typeface="Calibri" panose="020F0502020204030204" pitchFamily="34" charset="0"/>
              </a:rPr>
              <a:t>Hierarchy</a:t>
            </a:r>
          </a:p>
        </p:txBody>
      </p:sp>
      <p:sp>
        <p:nvSpPr>
          <p:cNvPr id="5" name="Datumsplatzhalter 4">
            <a:extLst>
              <a:ext uri="{FF2B5EF4-FFF2-40B4-BE49-F238E27FC236}">
                <a16:creationId xmlns:a16="http://schemas.microsoft.com/office/drawing/2014/main" id="{C9BCB477-F66F-16F2-AA75-CE4EC16DBFC1}"/>
              </a:ext>
            </a:extLst>
          </p:cNvPr>
          <p:cNvSpPr>
            <a:spLocks noGrp="1"/>
          </p:cNvSpPr>
          <p:nvPr>
            <p:ph type="dt" sz="half" idx="10"/>
          </p:nvPr>
        </p:nvSpPr>
        <p:spPr/>
        <p:txBody>
          <a:bodyPr/>
          <a:lstStyle/>
          <a:p>
            <a:r>
              <a:rPr lang="en-GB" dirty="0"/>
              <a:t>(Kirchherr et al. 2017:226)</a:t>
            </a:r>
          </a:p>
        </p:txBody>
      </p:sp>
    </p:spTree>
    <p:extLst>
      <p:ext uri="{BB962C8B-B14F-4D97-AF65-F5344CB8AC3E}">
        <p14:creationId xmlns:p14="http://schemas.microsoft.com/office/powerpoint/2010/main" val="1017437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407F9315-88B4-CEB3-5481-58308C035D7E}"/>
              </a:ext>
            </a:extLst>
          </p:cNvPr>
          <p:cNvSpPr>
            <a:spLocks noGrp="1"/>
          </p:cNvSpPr>
          <p:nvPr>
            <p:ph type="sldNum" sz="quarter" idx="12"/>
          </p:nvPr>
        </p:nvSpPr>
        <p:spPr/>
        <p:txBody>
          <a:bodyPr/>
          <a:lstStyle/>
          <a:p>
            <a:fld id="{9C057DB4-583E-41A7-BD94-987342018C17}" type="slidenum">
              <a:rPr lang="en-GB" noProof="0" smtClean="0"/>
              <a:pPr/>
              <a:t>36</a:t>
            </a:fld>
            <a:endParaRPr lang="en-GB" noProof="0" dirty="0"/>
          </a:p>
        </p:txBody>
      </p:sp>
      <p:sp>
        <p:nvSpPr>
          <p:cNvPr id="8" name="Titel 7">
            <a:extLst>
              <a:ext uri="{FF2B5EF4-FFF2-40B4-BE49-F238E27FC236}">
                <a16:creationId xmlns:a16="http://schemas.microsoft.com/office/drawing/2014/main" id="{15C6B462-16CC-9C92-0B7B-147CFF4B7BB9}"/>
              </a:ext>
            </a:extLst>
          </p:cNvPr>
          <p:cNvSpPr>
            <a:spLocks noGrp="1"/>
          </p:cNvSpPr>
          <p:nvPr>
            <p:ph type="title"/>
          </p:nvPr>
        </p:nvSpPr>
        <p:spPr>
          <a:xfrm>
            <a:off x="695326" y="549000"/>
            <a:ext cx="2376674" cy="792000"/>
          </a:xfrm>
        </p:spPr>
        <p:txBody>
          <a:bodyPr/>
          <a:lstStyle/>
          <a:p>
            <a:pPr>
              <a:lnSpc>
                <a:spcPct val="150000"/>
              </a:lnSpc>
              <a:spcAft>
                <a:spcPts val="600"/>
              </a:spcAft>
            </a:pPr>
            <a:r>
              <a:rPr lang="en-GB" dirty="0"/>
              <a:t>9Rs according to Potting et al. (2017):</a:t>
            </a:r>
          </a:p>
        </p:txBody>
      </p:sp>
      <p:pic>
        <p:nvPicPr>
          <p:cNvPr id="12" name="Inhaltsplatzhalter 11">
            <a:extLst>
              <a:ext uri="{FF2B5EF4-FFF2-40B4-BE49-F238E27FC236}">
                <a16:creationId xmlns:a16="http://schemas.microsoft.com/office/drawing/2014/main" id="{71D11871-6810-E340-3ABA-346C8973DE5F}"/>
              </a:ext>
            </a:extLst>
          </p:cNvPr>
          <p:cNvPicPr>
            <a:picLocks noGrp="1" noChangeAspect="1"/>
          </p:cNvPicPr>
          <p:nvPr>
            <p:ph idx="1"/>
          </p:nvPr>
        </p:nvPicPr>
        <p:blipFill>
          <a:blip r:embed="rId2"/>
          <a:stretch>
            <a:fillRect/>
          </a:stretch>
        </p:blipFill>
        <p:spPr>
          <a:xfrm>
            <a:off x="3673551" y="1151974"/>
            <a:ext cx="7822449" cy="5287526"/>
          </a:xfrm>
        </p:spPr>
      </p:pic>
      <p:sp>
        <p:nvSpPr>
          <p:cNvPr id="3" name="Fußzeilenplatzhalter 2">
            <a:extLst>
              <a:ext uri="{FF2B5EF4-FFF2-40B4-BE49-F238E27FC236}">
                <a16:creationId xmlns:a16="http://schemas.microsoft.com/office/drawing/2014/main" id="{0A89EE3F-FF50-5CBA-7CC3-C97996AB0D3C}"/>
              </a:ext>
            </a:extLst>
          </p:cNvPr>
          <p:cNvSpPr>
            <a:spLocks noGrp="1"/>
          </p:cNvSpPr>
          <p:nvPr>
            <p:ph type="ftr" sz="quarter" idx="11"/>
          </p:nvPr>
        </p:nvSpPr>
        <p:spPr/>
        <p:txBody>
          <a:bodyPr/>
          <a:lstStyle/>
          <a:p>
            <a:r>
              <a:rPr lang="en-GB" noProof="0" dirty="0"/>
              <a:t>KMH | IMC 16.04.24</a:t>
            </a:r>
          </a:p>
        </p:txBody>
      </p:sp>
      <p:sp>
        <p:nvSpPr>
          <p:cNvPr id="2" name="Datumsplatzhalter 1">
            <a:extLst>
              <a:ext uri="{FF2B5EF4-FFF2-40B4-BE49-F238E27FC236}">
                <a16:creationId xmlns:a16="http://schemas.microsoft.com/office/drawing/2014/main" id="{20D9891D-0C49-5258-9207-D171CB7034C0}"/>
              </a:ext>
            </a:extLst>
          </p:cNvPr>
          <p:cNvSpPr>
            <a:spLocks noGrp="1"/>
          </p:cNvSpPr>
          <p:nvPr>
            <p:ph type="dt" sz="half" idx="10"/>
          </p:nvPr>
        </p:nvSpPr>
        <p:spPr/>
        <p:txBody>
          <a:bodyPr/>
          <a:lstStyle/>
          <a:p>
            <a:endParaRPr lang="en-GB" dirty="0"/>
          </a:p>
        </p:txBody>
      </p:sp>
    </p:spTree>
    <p:extLst>
      <p:ext uri="{BB962C8B-B14F-4D97-AF65-F5344CB8AC3E}">
        <p14:creationId xmlns:p14="http://schemas.microsoft.com/office/powerpoint/2010/main" val="3312223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D773F69-4D0A-F3ED-EDE7-F09CD0C8E1A3}"/>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C7D97FBE-9553-F613-E85A-9E6CA6429BD5}"/>
              </a:ext>
            </a:extLst>
          </p:cNvPr>
          <p:cNvSpPr>
            <a:spLocks noGrp="1"/>
          </p:cNvSpPr>
          <p:nvPr>
            <p:ph type="title"/>
          </p:nvPr>
        </p:nvSpPr>
        <p:spPr/>
        <p:txBody>
          <a:bodyPr/>
          <a:lstStyle/>
          <a:p>
            <a:r>
              <a:rPr lang="en-GB" dirty="0"/>
              <a:t>And in Austria we have 10 😉</a:t>
            </a:r>
          </a:p>
        </p:txBody>
      </p:sp>
      <p:sp>
        <p:nvSpPr>
          <p:cNvPr id="5" name="Datumsplatzhalter 4">
            <a:extLst>
              <a:ext uri="{FF2B5EF4-FFF2-40B4-BE49-F238E27FC236}">
                <a16:creationId xmlns:a16="http://schemas.microsoft.com/office/drawing/2014/main" id="{A4AFE708-44E6-EBBF-4274-77155FA6DABC}"/>
              </a:ext>
            </a:extLst>
          </p:cNvPr>
          <p:cNvSpPr>
            <a:spLocks noGrp="1"/>
          </p:cNvSpPr>
          <p:nvPr>
            <p:ph type="dt" sz="half" idx="10"/>
          </p:nvPr>
        </p:nvSpPr>
        <p:spPr>
          <a:xfrm>
            <a:off x="3504000" y="6439500"/>
            <a:ext cx="3672000" cy="144000"/>
          </a:xfrm>
        </p:spPr>
        <p:txBody>
          <a:bodyPr/>
          <a:lstStyle/>
          <a:p>
            <a:r>
              <a:rPr lang="en-GB" dirty="0"/>
              <a:t>(Potting et al., 2017; BMK, 2021:15)</a:t>
            </a:r>
          </a:p>
        </p:txBody>
      </p:sp>
      <p:sp>
        <p:nvSpPr>
          <p:cNvPr id="6" name="Fußzeilenplatzhalter 5">
            <a:extLst>
              <a:ext uri="{FF2B5EF4-FFF2-40B4-BE49-F238E27FC236}">
                <a16:creationId xmlns:a16="http://schemas.microsoft.com/office/drawing/2014/main" id="{7DBCB77E-BF63-9F9F-5CCB-014A1727C418}"/>
              </a:ext>
            </a:extLst>
          </p:cNvPr>
          <p:cNvSpPr>
            <a:spLocks noGrp="1"/>
          </p:cNvSpPr>
          <p:nvPr>
            <p:ph type="ftr" sz="quarter" idx="11"/>
          </p:nvPr>
        </p:nvSpPr>
        <p:spPr/>
        <p:txBody>
          <a:bodyPr/>
          <a:lstStyle/>
          <a:p>
            <a:r>
              <a:rPr lang="en-GB" dirty="0"/>
              <a:t>KMH / Intro Circularity</a:t>
            </a:r>
          </a:p>
        </p:txBody>
      </p:sp>
      <p:pic>
        <p:nvPicPr>
          <p:cNvPr id="9" name="Inhaltsplatzhalter 8">
            <a:extLst>
              <a:ext uri="{FF2B5EF4-FFF2-40B4-BE49-F238E27FC236}">
                <a16:creationId xmlns:a16="http://schemas.microsoft.com/office/drawing/2014/main" id="{D3DBAB28-A875-1432-9622-04366806A50B}"/>
              </a:ext>
            </a:extLst>
          </p:cNvPr>
          <p:cNvPicPr>
            <a:picLocks noGrp="1" noChangeAspect="1"/>
          </p:cNvPicPr>
          <p:nvPr>
            <p:ph idx="1"/>
          </p:nvPr>
        </p:nvPicPr>
        <p:blipFill>
          <a:blip r:embed="rId2"/>
          <a:srcRect l="2215" t="12537" r="6583" b="10939"/>
          <a:stretch/>
        </p:blipFill>
        <p:spPr>
          <a:xfrm>
            <a:off x="7562546" y="283302"/>
            <a:ext cx="4213114" cy="6250500"/>
          </a:xfrm>
          <a:prstGeom prst="rect">
            <a:avLst/>
          </a:prstGeom>
          <a:ln w="6350">
            <a:solidFill>
              <a:schemeClr val="tx1"/>
            </a:solidFill>
          </a:ln>
          <a:effectLst>
            <a:outerShdw blurRad="254000" dist="107763" dir="2699994" algn="tl">
              <a:prstClr val="black">
                <a:alpha val="40000"/>
              </a:prstClr>
            </a:outerShdw>
          </a:effectLst>
        </p:spPr>
      </p:pic>
      <p:pic>
        <p:nvPicPr>
          <p:cNvPr id="10" name="Inhaltsplatzhalter 11">
            <a:extLst>
              <a:ext uri="{FF2B5EF4-FFF2-40B4-BE49-F238E27FC236}">
                <a16:creationId xmlns:a16="http://schemas.microsoft.com/office/drawing/2014/main" id="{84C99A0F-C4D2-8164-375A-6673D94AA250}"/>
              </a:ext>
            </a:extLst>
          </p:cNvPr>
          <p:cNvPicPr>
            <a:picLocks noChangeAspect="1"/>
          </p:cNvPicPr>
          <p:nvPr/>
        </p:nvPicPr>
        <p:blipFill>
          <a:blip r:embed="rId3"/>
          <a:stretch>
            <a:fillRect/>
          </a:stretch>
        </p:blipFill>
        <p:spPr bwMode="gray">
          <a:xfrm>
            <a:off x="624000" y="1629000"/>
            <a:ext cx="6025977" cy="4073214"/>
          </a:xfrm>
          <a:prstGeom prst="rect">
            <a:avLst/>
          </a:prstGeom>
        </p:spPr>
      </p:pic>
    </p:spTree>
    <p:extLst>
      <p:ext uri="{BB962C8B-B14F-4D97-AF65-F5344CB8AC3E}">
        <p14:creationId xmlns:p14="http://schemas.microsoft.com/office/powerpoint/2010/main" val="2773973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38</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The iconic “Butterfly Diagram”:</a:t>
            </a:r>
            <a:br>
              <a:rPr lang="en-GB" dirty="0"/>
            </a:br>
            <a:endParaRPr lang="en-GB" dirty="0"/>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r>
              <a:rPr lang="en-GB" dirty="0"/>
              <a:t>(Ellen MacArthur Foundation, 2013:24)</a:t>
            </a:r>
          </a:p>
        </p:txBody>
      </p:sp>
      <p:pic>
        <p:nvPicPr>
          <p:cNvPr id="9" name="Picture 7">
            <a:hlinkClick r:id="rId4"/>
            <a:extLst>
              <a:ext uri="{FF2B5EF4-FFF2-40B4-BE49-F238E27FC236}">
                <a16:creationId xmlns:a16="http://schemas.microsoft.com/office/drawing/2014/main" id="{1FB80A5C-4DDC-C952-C59A-1D426B738493}"/>
              </a:ext>
            </a:extLst>
          </p:cNvPr>
          <p:cNvPicPr>
            <a:picLocks noGrp="1" noChangeAspect="1"/>
          </p:cNvPicPr>
          <p:nvPr>
            <p:ph idx="1"/>
          </p:nvPr>
        </p:nvPicPr>
        <p:blipFill>
          <a:blip r:embed="rId5">
            <a:clrChange>
              <a:clrFrom>
                <a:srgbClr val="D2D0B9"/>
              </a:clrFrom>
              <a:clrTo>
                <a:srgbClr val="D2D0B9">
                  <a:alpha val="0"/>
                </a:srgbClr>
              </a:clrTo>
            </a:clrChange>
          </a:blip>
          <a:stretch>
            <a:fillRect/>
          </a:stretch>
        </p:blipFill>
        <p:spPr>
          <a:xfrm>
            <a:off x="2580311" y="1380284"/>
            <a:ext cx="6971689" cy="4895263"/>
          </a:xfrm>
          <a:prstGeom prst="rect">
            <a:avLst/>
          </a:prstGeom>
        </p:spPr>
      </p:pic>
    </p:spTree>
    <p:extLst>
      <p:ext uri="{BB962C8B-B14F-4D97-AF65-F5344CB8AC3E}">
        <p14:creationId xmlns:p14="http://schemas.microsoft.com/office/powerpoint/2010/main" val="1361221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ABC64B-E103-6C59-D779-A71BFCE344E0}"/>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21AE70BA-E0E6-294E-75C4-7B46998FC3AF}"/>
              </a:ext>
            </a:extLst>
          </p:cNvPr>
          <p:cNvSpPr>
            <a:spLocks noGrp="1"/>
          </p:cNvSpPr>
          <p:nvPr>
            <p:ph type="title"/>
          </p:nvPr>
        </p:nvSpPr>
        <p:spPr/>
        <p:txBody>
          <a:bodyPr/>
          <a:lstStyle/>
          <a:p>
            <a:r>
              <a:rPr lang="en-GB" dirty="0"/>
              <a:t>Let’s listen to Ellen MacArthur herself:</a:t>
            </a:r>
          </a:p>
        </p:txBody>
      </p:sp>
      <p:pic>
        <p:nvPicPr>
          <p:cNvPr id="8" name="Content Placeholder 7">
            <a:hlinkClick r:id="rId2"/>
            <a:extLst>
              <a:ext uri="{FF2B5EF4-FFF2-40B4-BE49-F238E27FC236}">
                <a16:creationId xmlns:a16="http://schemas.microsoft.com/office/drawing/2014/main" id="{B72EDCA6-4643-89DB-F58C-A6C2C3AB5488}"/>
              </a:ext>
            </a:extLst>
          </p:cNvPr>
          <p:cNvPicPr>
            <a:picLocks noGrp="1" noChangeAspect="1"/>
          </p:cNvPicPr>
          <p:nvPr>
            <p:ph idx="1"/>
          </p:nvPr>
        </p:nvPicPr>
        <p:blipFill>
          <a:blip r:embed="rId3"/>
          <a:stretch>
            <a:fillRect/>
          </a:stretch>
        </p:blipFill>
        <p:spPr>
          <a:xfrm>
            <a:off x="1992000" y="1485000"/>
            <a:ext cx="8033935"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78FBB372-D0B3-C232-0D48-D797C5FF1A01}"/>
              </a:ext>
            </a:extLst>
          </p:cNvPr>
          <p:cNvSpPr>
            <a:spLocks noGrp="1"/>
          </p:cNvSpPr>
          <p:nvPr>
            <p:ph type="dt" sz="half" idx="10"/>
          </p:nvPr>
        </p:nvSpPr>
        <p:spPr/>
        <p:txBody>
          <a:bodyPr/>
          <a:lstStyle/>
          <a:p>
            <a:r>
              <a:rPr lang="en-GB" dirty="0"/>
              <a:t>(Allen MacArthur Foundation, 2020)</a:t>
            </a:r>
          </a:p>
        </p:txBody>
      </p:sp>
      <p:sp>
        <p:nvSpPr>
          <p:cNvPr id="6" name="Fußzeilenplatzhalter 5">
            <a:extLst>
              <a:ext uri="{FF2B5EF4-FFF2-40B4-BE49-F238E27FC236}">
                <a16:creationId xmlns:a16="http://schemas.microsoft.com/office/drawing/2014/main" id="{2E3CC640-1FD5-DD20-D0BC-2E007D700F87}"/>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426652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217985-5D1C-BD0E-6A3E-512EF737E2A3}"/>
              </a:ext>
            </a:extLst>
          </p:cNvPr>
          <p:cNvSpPr>
            <a:spLocks noGrp="1"/>
          </p:cNvSpPr>
          <p:nvPr>
            <p:ph type="sldNum" sz="quarter" idx="12"/>
          </p:nvPr>
        </p:nvSpPr>
        <p:spPr/>
        <p:txBody>
          <a:bodyPr/>
          <a:lstStyle/>
          <a:p>
            <a:fld id="{D836C0FE-70CA-4950-82D6-CF602CC2B770}" type="slidenum">
              <a:rPr lang="en-GB" smtClean="0"/>
              <a:t>4</a:t>
            </a:fld>
            <a:endParaRPr lang="en-GB" dirty="0"/>
          </a:p>
        </p:txBody>
      </p:sp>
      <p:sp>
        <p:nvSpPr>
          <p:cNvPr id="3" name="Titel 2">
            <a:extLst>
              <a:ext uri="{FF2B5EF4-FFF2-40B4-BE49-F238E27FC236}">
                <a16:creationId xmlns:a16="http://schemas.microsoft.com/office/drawing/2014/main" id="{FA8A1264-EB9E-928E-05C6-C1B1F1FD6B7C}"/>
              </a:ext>
            </a:extLst>
          </p:cNvPr>
          <p:cNvSpPr>
            <a:spLocks noGrp="1"/>
          </p:cNvSpPr>
          <p:nvPr>
            <p:ph type="title"/>
          </p:nvPr>
        </p:nvSpPr>
        <p:spPr/>
        <p:txBody>
          <a:bodyPr/>
          <a:lstStyle/>
          <a:p>
            <a:r>
              <a:rPr lang="en-GB" dirty="0"/>
              <a:t>💡Ecological carrying capacity (aka: there are limits)</a:t>
            </a:r>
          </a:p>
        </p:txBody>
      </p:sp>
      <p:sp>
        <p:nvSpPr>
          <p:cNvPr id="5" name="Datumsplatzhalter 4">
            <a:extLst>
              <a:ext uri="{FF2B5EF4-FFF2-40B4-BE49-F238E27FC236}">
                <a16:creationId xmlns:a16="http://schemas.microsoft.com/office/drawing/2014/main" id="{87D27264-BB5A-B149-9DEB-8BA6DF23690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E531939-81D8-905A-FBB0-BEB6FF031141}"/>
              </a:ext>
            </a:extLst>
          </p:cNvPr>
          <p:cNvSpPr>
            <a:spLocks noGrp="1"/>
          </p:cNvSpPr>
          <p:nvPr>
            <p:ph type="ftr" sz="quarter" idx="11"/>
          </p:nvPr>
        </p:nvSpPr>
        <p:spPr/>
        <p:txBody>
          <a:bodyPr/>
          <a:lstStyle/>
          <a:p>
            <a:r>
              <a:rPr lang="en-GB" dirty="0"/>
              <a:t>KMH / Intro Circularity</a:t>
            </a:r>
          </a:p>
        </p:txBody>
      </p:sp>
      <p:pic>
        <p:nvPicPr>
          <p:cNvPr id="7" name="Inhaltsplatzhalter 3">
            <a:extLst>
              <a:ext uri="{FF2B5EF4-FFF2-40B4-BE49-F238E27FC236}">
                <a16:creationId xmlns:a16="http://schemas.microsoft.com/office/drawing/2014/main" id="{EA286718-1045-4536-6431-0D0AFC6C8AC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251661" y="1701000"/>
            <a:ext cx="5397500" cy="416560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121308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40</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An alternative: UNEP’s (2023) circularity approach</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a:xfrm>
            <a:off x="3936000" y="6439500"/>
            <a:ext cx="3672000" cy="144000"/>
          </a:xfrm>
        </p:spPr>
        <p:txBody>
          <a:bodyPr/>
          <a:lstStyle/>
          <a:p>
            <a:r>
              <a:rPr lang="en-GB" dirty="0"/>
              <a:t>(UNEP 2023)</a:t>
            </a:r>
          </a:p>
        </p:txBody>
      </p:sp>
      <p:pic>
        <p:nvPicPr>
          <p:cNvPr id="15" name="Inhaltsplatzhalter 14">
            <a:hlinkClick r:id="rId4"/>
            <a:extLst>
              <a:ext uri="{FF2B5EF4-FFF2-40B4-BE49-F238E27FC236}">
                <a16:creationId xmlns:a16="http://schemas.microsoft.com/office/drawing/2014/main" id="{8CC56349-23C9-D13F-0449-8389681AB51A}"/>
              </a:ext>
            </a:extLst>
          </p:cNvPr>
          <p:cNvPicPr>
            <a:picLocks noGrp="1" noChangeAspect="1"/>
          </p:cNvPicPr>
          <p:nvPr>
            <p:ph idx="1"/>
          </p:nvPr>
        </p:nvPicPr>
        <p:blipFill>
          <a:blip r:embed="rId5">
            <a:clrChange>
              <a:clrFrom>
                <a:srgbClr val="FFFFFF"/>
              </a:clrFrom>
              <a:clrTo>
                <a:srgbClr val="FFFFFF">
                  <a:alpha val="0"/>
                </a:srgbClr>
              </a:clrTo>
            </a:clrChange>
          </a:blip>
          <a:stretch>
            <a:fillRect/>
          </a:stretch>
        </p:blipFill>
        <p:spPr>
          <a:xfrm>
            <a:off x="1846748" y="1085397"/>
            <a:ext cx="7777252" cy="5360442"/>
          </a:xfrm>
          <a:prstGeom prst="rect">
            <a:avLst/>
          </a:prstGeom>
        </p:spPr>
      </p:pic>
    </p:spTree>
    <p:extLst>
      <p:ext uri="{BB962C8B-B14F-4D97-AF65-F5344CB8AC3E}">
        <p14:creationId xmlns:p14="http://schemas.microsoft.com/office/powerpoint/2010/main" val="2175230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41</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An alternative: UNEP’s (2023) circularity approach</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a:xfrm>
            <a:off x="3936000" y="6439500"/>
            <a:ext cx="3672000" cy="144000"/>
          </a:xfrm>
        </p:spPr>
        <p:txBody>
          <a:bodyPr/>
          <a:lstStyle/>
          <a:p>
            <a:r>
              <a:rPr lang="en-GB" dirty="0"/>
              <a:t>(UNEP 2023)</a:t>
            </a:r>
          </a:p>
        </p:txBody>
      </p:sp>
      <p:pic>
        <p:nvPicPr>
          <p:cNvPr id="15" name="Inhaltsplatzhalter 14">
            <a:hlinkClick r:id="rId4"/>
            <a:extLst>
              <a:ext uri="{FF2B5EF4-FFF2-40B4-BE49-F238E27FC236}">
                <a16:creationId xmlns:a16="http://schemas.microsoft.com/office/drawing/2014/main" id="{8CC56349-23C9-D13F-0449-8389681AB51A}"/>
              </a:ext>
            </a:extLst>
          </p:cNvPr>
          <p:cNvPicPr>
            <a:picLocks noGrp="1" noChangeAspect="1"/>
          </p:cNvPicPr>
          <p:nvPr>
            <p:ph idx="1"/>
          </p:nvPr>
        </p:nvPicPr>
        <p:blipFill>
          <a:blip r:embed="rId5">
            <a:clrChange>
              <a:clrFrom>
                <a:srgbClr val="FFFFFF"/>
              </a:clrFrom>
              <a:clrTo>
                <a:srgbClr val="FFFFFF">
                  <a:alpha val="0"/>
                </a:srgbClr>
              </a:clrTo>
            </a:clrChange>
          </a:blip>
          <a:stretch>
            <a:fillRect/>
          </a:stretch>
        </p:blipFill>
        <p:spPr>
          <a:xfrm>
            <a:off x="1846748" y="1085397"/>
            <a:ext cx="7777252" cy="5360442"/>
          </a:xfrm>
          <a:prstGeom prst="rect">
            <a:avLst/>
          </a:prstGeom>
        </p:spPr>
      </p:pic>
    </p:spTree>
    <p:extLst>
      <p:ext uri="{BB962C8B-B14F-4D97-AF65-F5344CB8AC3E}">
        <p14:creationId xmlns:p14="http://schemas.microsoft.com/office/powerpoint/2010/main" val="1269720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42</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1. Reduce</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lstStyle/>
          <a:p>
            <a:pPr>
              <a:lnSpc>
                <a:spcPct val="200000"/>
              </a:lnSpc>
            </a:pPr>
            <a:r>
              <a:rPr lang="en-GB" b="1" dirty="0"/>
              <a:t>Refuse: </a:t>
            </a:r>
            <a:r>
              <a:rPr lang="en-GB" dirty="0"/>
              <a:t>make product redundant</a:t>
            </a:r>
          </a:p>
          <a:p>
            <a:pPr>
              <a:lnSpc>
                <a:spcPct val="200000"/>
              </a:lnSpc>
            </a:pPr>
            <a:r>
              <a:rPr lang="en-GB" b="1" dirty="0"/>
              <a:t>Rethink: </a:t>
            </a:r>
            <a:r>
              <a:rPr lang="en-GB" dirty="0"/>
              <a:t>more intensive use </a:t>
            </a:r>
            <a:r>
              <a:rPr lang="en-GB" b="1" dirty="0"/>
              <a:t>👉 sharing</a:t>
            </a:r>
          </a:p>
          <a:p>
            <a:pPr>
              <a:lnSpc>
                <a:spcPct val="200000"/>
              </a:lnSpc>
            </a:pPr>
            <a:r>
              <a:rPr lang="en-GB" b="1" dirty="0"/>
              <a:t>Reduce: </a:t>
            </a:r>
            <a:r>
              <a:rPr lang="en-GB" dirty="0"/>
              <a:t>minimize material flows</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4098" name="Picture 2" descr="weißer Löffel">
            <a:hlinkClick r:id="rId3"/>
            <a:extLst>
              <a:ext uri="{FF2B5EF4-FFF2-40B4-BE49-F238E27FC236}">
                <a16:creationId xmlns:a16="http://schemas.microsoft.com/office/drawing/2014/main" id="{5CC08D63-43B5-A48F-0EE0-381347FCFB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1641" y="63739"/>
            <a:ext cx="3350684" cy="22347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OC Myelin MTB-Urban-Helm">
            <a:hlinkClick r:id="rId5"/>
            <a:extLst>
              <a:ext uri="{FF2B5EF4-FFF2-40B4-BE49-F238E27FC236}">
                <a16:creationId xmlns:a16="http://schemas.microsoft.com/office/drawing/2014/main" id="{C4841B4C-4D0A-66B0-CFDA-6EECDBA1A99F}"/>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89400" y="4024148"/>
            <a:ext cx="2006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oronto Tool Library">
            <a:hlinkClick r:id="rId7"/>
            <a:extLst>
              <a:ext uri="{FF2B5EF4-FFF2-40B4-BE49-F238E27FC236}">
                <a16:creationId xmlns:a16="http://schemas.microsoft.com/office/drawing/2014/main" id="{67481213-CCAD-39D8-9A85-237EE408DE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3382" y="3069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9"/>
            <a:extLst>
              <a:ext uri="{FF2B5EF4-FFF2-40B4-BE49-F238E27FC236}">
                <a16:creationId xmlns:a16="http://schemas.microsoft.com/office/drawing/2014/main" id="{54D49197-5AD3-9EEE-5511-E53D5EDDB6B7}"/>
              </a:ext>
            </a:extLst>
          </p:cNvPr>
          <p:cNvPicPr>
            <a:picLocks noChangeAspect="1"/>
          </p:cNvPicPr>
          <p:nvPr/>
        </p:nvPicPr>
        <p:blipFill>
          <a:blip r:embed="rId10"/>
          <a:stretch>
            <a:fillRect/>
          </a:stretch>
        </p:blipFill>
        <p:spPr>
          <a:xfrm>
            <a:off x="7915725" y="393867"/>
            <a:ext cx="3736077" cy="2234709"/>
          </a:xfrm>
          <a:prstGeom prst="rect">
            <a:avLst/>
          </a:prstGeom>
        </p:spPr>
      </p:pic>
      <p:sp>
        <p:nvSpPr>
          <p:cNvPr id="7" name="Datumsplatzhalter 6">
            <a:extLst>
              <a:ext uri="{FF2B5EF4-FFF2-40B4-BE49-F238E27FC236}">
                <a16:creationId xmlns:a16="http://schemas.microsoft.com/office/drawing/2014/main" id="{4213BE13-5C35-72DF-014E-6E2F62412725}"/>
              </a:ext>
            </a:extLst>
          </p:cNvPr>
          <p:cNvSpPr>
            <a:spLocks noGrp="1"/>
          </p:cNvSpPr>
          <p:nvPr>
            <p:ph type="dt" sz="half" idx="10"/>
          </p:nvPr>
        </p:nvSpPr>
        <p:spPr/>
        <p:txBody>
          <a:bodyPr/>
          <a:lstStyle/>
          <a:p>
            <a:r>
              <a:rPr lang="en-GB" dirty="0"/>
              <a:t>(F. Kesselring, Wikimedia, CC BY-SA; Toronto Tool Library, n.y.; Poc, 2023)</a:t>
            </a:r>
          </a:p>
        </p:txBody>
      </p:sp>
    </p:spTree>
    <p:extLst>
      <p:ext uri="{BB962C8B-B14F-4D97-AF65-F5344CB8AC3E}">
        <p14:creationId xmlns:p14="http://schemas.microsoft.com/office/powerpoint/2010/main" val="638171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5891BE-798B-CF60-3B3C-30DEF454C0E7}"/>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A05F959D-7466-1775-B2A9-D459CE8E7F43}"/>
              </a:ext>
            </a:extLst>
          </p:cNvPr>
          <p:cNvSpPr>
            <a:spLocks noGrp="1"/>
          </p:cNvSpPr>
          <p:nvPr>
            <p:ph type="title"/>
          </p:nvPr>
        </p:nvSpPr>
        <p:spPr/>
        <p:txBody>
          <a:bodyPr/>
          <a:lstStyle/>
          <a:p>
            <a:r>
              <a:rPr lang="en-GB" dirty="0"/>
              <a:t>@ Refuse:</a:t>
            </a:r>
          </a:p>
        </p:txBody>
      </p:sp>
      <p:sp>
        <p:nvSpPr>
          <p:cNvPr id="5" name="Datumsplatzhalter 4">
            <a:extLst>
              <a:ext uri="{FF2B5EF4-FFF2-40B4-BE49-F238E27FC236}">
                <a16:creationId xmlns:a16="http://schemas.microsoft.com/office/drawing/2014/main" id="{59D4BB03-117C-CB94-A77F-C93A60A5B000}"/>
              </a:ext>
            </a:extLst>
          </p:cNvPr>
          <p:cNvSpPr>
            <a:spLocks noGrp="1"/>
          </p:cNvSpPr>
          <p:nvPr>
            <p:ph type="dt" sz="half" idx="10"/>
          </p:nvPr>
        </p:nvSpPr>
        <p:spPr/>
        <p:txBody>
          <a:bodyPr/>
          <a:lstStyle/>
          <a:p>
            <a:r>
              <a:rPr lang="en-GB" dirty="0"/>
              <a:t>(Jan Konietzko, n.d.)</a:t>
            </a:r>
          </a:p>
        </p:txBody>
      </p:sp>
      <p:sp>
        <p:nvSpPr>
          <p:cNvPr id="6" name="Fußzeilenplatzhalter 5">
            <a:extLst>
              <a:ext uri="{FF2B5EF4-FFF2-40B4-BE49-F238E27FC236}">
                <a16:creationId xmlns:a16="http://schemas.microsoft.com/office/drawing/2014/main" id="{567724C7-CC06-CDC2-2242-4176A85C301C}"/>
              </a:ext>
            </a:extLst>
          </p:cNvPr>
          <p:cNvSpPr>
            <a:spLocks noGrp="1"/>
          </p:cNvSpPr>
          <p:nvPr>
            <p:ph type="ftr" sz="quarter" idx="11"/>
          </p:nvPr>
        </p:nvSpPr>
        <p:spPr/>
        <p:txBody>
          <a:bodyPr/>
          <a:lstStyle/>
          <a:p>
            <a:r>
              <a:rPr lang="en-GB" dirty="0"/>
              <a:t>KMH / Intro Circularity</a:t>
            </a:r>
          </a:p>
        </p:txBody>
      </p:sp>
      <p:pic>
        <p:nvPicPr>
          <p:cNvPr id="12" name="Picture 2">
            <a:extLst>
              <a:ext uri="{FF2B5EF4-FFF2-40B4-BE49-F238E27FC236}">
                <a16:creationId xmlns:a16="http://schemas.microsoft.com/office/drawing/2014/main" id="{1A1089D3-1C10-0838-9177-ACF8B4B18A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000" y="1568106"/>
            <a:ext cx="6264001" cy="4164894"/>
          </a:xfrm>
          <a:prstGeom prst="rect">
            <a:avLst/>
          </a:prstGeom>
          <a:noFill/>
          <a:extLst>
            <a:ext uri="{909E8E84-426E-40DD-AFC4-6F175D3DCCD1}">
              <a14:hiddenFill xmlns:a14="http://schemas.microsoft.com/office/drawing/2010/main">
                <a:solidFill>
                  <a:srgbClr val="FFFFFF"/>
                </a:solidFill>
              </a14:hiddenFill>
            </a:ext>
          </a:extLst>
        </p:spPr>
      </p:pic>
      <p:sp>
        <p:nvSpPr>
          <p:cNvPr id="17" name="Ellipse 16">
            <a:extLst>
              <a:ext uri="{FF2B5EF4-FFF2-40B4-BE49-F238E27FC236}">
                <a16:creationId xmlns:a16="http://schemas.microsoft.com/office/drawing/2014/main" id="{CB63E1FF-C945-3C05-4020-7AB24675177C}"/>
              </a:ext>
            </a:extLst>
          </p:cNvPr>
          <p:cNvSpPr/>
          <p:nvPr/>
        </p:nvSpPr>
        <p:spPr>
          <a:xfrm>
            <a:off x="3278851" y="2697718"/>
            <a:ext cx="1900238" cy="1890713"/>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
        <p:nvSpPr>
          <p:cNvPr id="7" name="Textfeld 6">
            <a:extLst>
              <a:ext uri="{FF2B5EF4-FFF2-40B4-BE49-F238E27FC236}">
                <a16:creationId xmlns:a16="http://schemas.microsoft.com/office/drawing/2014/main" id="{C433D573-83CE-10C0-0D59-1344A0E89D79}"/>
              </a:ext>
            </a:extLst>
          </p:cNvPr>
          <p:cNvSpPr txBox="1"/>
          <p:nvPr/>
        </p:nvSpPr>
        <p:spPr>
          <a:xfrm>
            <a:off x="7464001" y="1269000"/>
            <a:ext cx="4248000" cy="4937955"/>
          </a:xfrm>
          <a:prstGeom prst="rect">
            <a:avLst/>
          </a:prstGeom>
          <a:noFill/>
        </p:spPr>
        <p:txBody>
          <a:bodyPr wrap="square">
            <a:spAutoFit/>
          </a:bodyPr>
          <a:lstStyle/>
          <a:p>
            <a:pPr>
              <a:lnSpc>
                <a:spcPct val="120000"/>
              </a:lnSpc>
            </a:pPr>
            <a:r>
              <a:rPr lang="en-GB" sz="2400" i="1" dirty="0"/>
              <a:t>„A circular economy </a:t>
            </a:r>
            <a:r>
              <a:rPr lang="en-GB" sz="2400" b="1" i="1" dirty="0"/>
              <a:t>cannot be achieved by market forces alone</a:t>
            </a:r>
            <a:r>
              <a:rPr lang="en-GB" sz="2400" i="1" dirty="0"/>
              <a:t>, particularly when the market framework does not fully internalise external costs. Hence the necessary change here requires comprehensive </a:t>
            </a:r>
            <a:r>
              <a:rPr lang="en-GB" sz="2400" b="1" i="1" dirty="0"/>
              <a:t>policy frameworks</a:t>
            </a:r>
            <a:r>
              <a:rPr lang="en-GB" sz="2400" i="1" dirty="0"/>
              <a:t> that make use of the power of the market economy, but with revised rules.” </a:t>
            </a:r>
            <a:r>
              <a:rPr lang="en-GB" sz="2400" dirty="0"/>
              <a:t>(Fröhling et al. 2022)</a:t>
            </a:r>
          </a:p>
        </p:txBody>
      </p:sp>
    </p:spTree>
    <p:extLst>
      <p:ext uri="{BB962C8B-B14F-4D97-AF65-F5344CB8AC3E}">
        <p14:creationId xmlns:p14="http://schemas.microsoft.com/office/powerpoint/2010/main" val="1284116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5891BE-798B-CF60-3B3C-30DEF454C0E7}"/>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A05F959D-7466-1775-B2A9-D459CE8E7F43}"/>
              </a:ext>
            </a:extLst>
          </p:cNvPr>
          <p:cNvSpPr>
            <a:spLocks noGrp="1"/>
          </p:cNvSpPr>
          <p:nvPr>
            <p:ph type="title"/>
          </p:nvPr>
        </p:nvSpPr>
        <p:spPr/>
        <p:txBody>
          <a:bodyPr/>
          <a:lstStyle/>
          <a:p>
            <a:r>
              <a:rPr lang="en-GB" dirty="0"/>
              <a:t>@ Refuse :</a:t>
            </a:r>
          </a:p>
        </p:txBody>
      </p:sp>
      <p:sp>
        <p:nvSpPr>
          <p:cNvPr id="5" name="Datumsplatzhalter 4">
            <a:extLst>
              <a:ext uri="{FF2B5EF4-FFF2-40B4-BE49-F238E27FC236}">
                <a16:creationId xmlns:a16="http://schemas.microsoft.com/office/drawing/2014/main" id="{59D4BB03-117C-CB94-A77F-C93A60A5B000}"/>
              </a:ext>
            </a:extLst>
          </p:cNvPr>
          <p:cNvSpPr>
            <a:spLocks noGrp="1"/>
          </p:cNvSpPr>
          <p:nvPr>
            <p:ph type="dt" sz="half" idx="10"/>
          </p:nvPr>
        </p:nvSpPr>
        <p:spPr>
          <a:xfrm>
            <a:off x="4296000" y="6439500"/>
            <a:ext cx="3672000" cy="144000"/>
          </a:xfrm>
        </p:spPr>
        <p:txBody>
          <a:bodyPr/>
          <a:lstStyle/>
          <a:p>
            <a:r>
              <a:rPr lang="en-GB" dirty="0"/>
              <a:t>(own adaptation from: Raworth, 2017:64)</a:t>
            </a:r>
          </a:p>
        </p:txBody>
      </p:sp>
      <p:sp>
        <p:nvSpPr>
          <p:cNvPr id="6" name="Fußzeilenplatzhalter 5">
            <a:extLst>
              <a:ext uri="{FF2B5EF4-FFF2-40B4-BE49-F238E27FC236}">
                <a16:creationId xmlns:a16="http://schemas.microsoft.com/office/drawing/2014/main" id="{567724C7-CC06-CDC2-2242-4176A85C301C}"/>
              </a:ext>
            </a:extLst>
          </p:cNvPr>
          <p:cNvSpPr>
            <a:spLocks noGrp="1"/>
          </p:cNvSpPr>
          <p:nvPr>
            <p:ph type="ftr" sz="quarter" idx="11"/>
          </p:nvPr>
        </p:nvSpPr>
        <p:spPr/>
        <p:txBody>
          <a:bodyPr/>
          <a:lstStyle/>
          <a:p>
            <a:r>
              <a:rPr lang="en-GB" dirty="0"/>
              <a:t>KMH / Intro Circularity</a:t>
            </a:r>
          </a:p>
        </p:txBody>
      </p:sp>
      <p:pic>
        <p:nvPicPr>
          <p:cNvPr id="7" name="Inhaltsplatzhalter 7">
            <a:extLst>
              <a:ext uri="{FF2B5EF4-FFF2-40B4-BE49-F238E27FC236}">
                <a16:creationId xmlns:a16="http://schemas.microsoft.com/office/drawing/2014/main" id="{A255F45D-7841-58BB-CFD6-0EE682F6C056}"/>
              </a:ext>
            </a:extLst>
          </p:cNvPr>
          <p:cNvPicPr>
            <a:picLocks noChangeAspect="1"/>
          </p:cNvPicPr>
          <p:nvPr/>
        </p:nvPicPr>
        <p:blipFill>
          <a:blip r:embed="rId2"/>
          <a:stretch>
            <a:fillRect/>
          </a:stretch>
        </p:blipFill>
        <p:spPr bwMode="gray">
          <a:xfrm>
            <a:off x="2712000" y="549000"/>
            <a:ext cx="7799308" cy="5363976"/>
          </a:xfrm>
          <a:prstGeom prst="rect">
            <a:avLst/>
          </a:prstGeom>
        </p:spPr>
      </p:pic>
      <p:pic>
        <p:nvPicPr>
          <p:cNvPr id="13" name="Grafik 12" descr="Kopf mit Zahnrädern mit einfarbiger Füllung">
            <a:extLst>
              <a:ext uri="{FF2B5EF4-FFF2-40B4-BE49-F238E27FC236}">
                <a16:creationId xmlns:a16="http://schemas.microsoft.com/office/drawing/2014/main" id="{C40CFBB5-BF5C-38F5-9264-304A9E0C11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84000" y="2964167"/>
            <a:ext cx="914400" cy="914400"/>
          </a:xfrm>
          <a:prstGeom prst="rect">
            <a:avLst/>
          </a:prstGeom>
        </p:spPr>
      </p:pic>
      <p:grpSp>
        <p:nvGrpSpPr>
          <p:cNvPr id="25" name="Gruppieren 24">
            <a:extLst>
              <a:ext uri="{FF2B5EF4-FFF2-40B4-BE49-F238E27FC236}">
                <a16:creationId xmlns:a16="http://schemas.microsoft.com/office/drawing/2014/main" id="{D39AB3B8-4931-1A45-D4DA-8F76BEEC1286}"/>
              </a:ext>
            </a:extLst>
          </p:cNvPr>
          <p:cNvGrpSpPr/>
          <p:nvPr/>
        </p:nvGrpSpPr>
        <p:grpSpPr>
          <a:xfrm>
            <a:off x="-1423209" y="2726567"/>
            <a:ext cx="1099218" cy="1152000"/>
            <a:chOff x="3792000" y="4077000"/>
            <a:chExt cx="1099218" cy="1152000"/>
          </a:xfrm>
        </p:grpSpPr>
        <p:sp>
          <p:nvSpPr>
            <p:cNvPr id="14" name="Ellipse 13">
              <a:extLst>
                <a:ext uri="{FF2B5EF4-FFF2-40B4-BE49-F238E27FC236}">
                  <a16:creationId xmlns:a16="http://schemas.microsoft.com/office/drawing/2014/main" id="{A02C6287-2416-DD54-60EB-8B720ADF0499}"/>
                </a:ext>
              </a:extLst>
            </p:cNvPr>
            <p:cNvSpPr/>
            <p:nvPr/>
          </p:nvSpPr>
          <p:spPr>
            <a:xfrm>
              <a:off x="4099218" y="4257392"/>
              <a:ext cx="792000" cy="792000"/>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cxnSp>
          <p:nvCxnSpPr>
            <p:cNvPr id="19" name="Gerader Verbinder 18">
              <a:extLst>
                <a:ext uri="{FF2B5EF4-FFF2-40B4-BE49-F238E27FC236}">
                  <a16:creationId xmlns:a16="http://schemas.microsoft.com/office/drawing/2014/main" id="{CDC22934-9FCA-6445-0B94-39160DDB3609}"/>
                </a:ext>
              </a:extLst>
            </p:cNvPr>
            <p:cNvCxnSpPr>
              <a:cxnSpLocks/>
            </p:cNvCxnSpPr>
            <p:nvPr/>
          </p:nvCxnSpPr>
          <p:spPr>
            <a:xfrm>
              <a:off x="3792000" y="4653000"/>
              <a:ext cx="849279" cy="5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Gerader Verbinder 23">
              <a:extLst>
                <a:ext uri="{FF2B5EF4-FFF2-40B4-BE49-F238E27FC236}">
                  <a16:creationId xmlns:a16="http://schemas.microsoft.com/office/drawing/2014/main" id="{398B00EA-471C-E689-651A-3B5A6EDCD22B}"/>
                </a:ext>
              </a:extLst>
            </p:cNvPr>
            <p:cNvCxnSpPr>
              <a:cxnSpLocks/>
            </p:cNvCxnSpPr>
            <p:nvPr/>
          </p:nvCxnSpPr>
          <p:spPr>
            <a:xfrm flipH="1">
              <a:off x="3792000" y="4077000"/>
              <a:ext cx="849279" cy="576000"/>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4" name="Grafik 33">
            <a:extLst>
              <a:ext uri="{FF2B5EF4-FFF2-40B4-BE49-F238E27FC236}">
                <a16:creationId xmlns:a16="http://schemas.microsoft.com/office/drawing/2014/main" id="{84CB4C30-DC86-C0C3-00A5-066FBB6DE3E3}"/>
              </a:ext>
            </a:extLst>
          </p:cNvPr>
          <p:cNvPicPr>
            <a:picLocks noChangeAspect="1"/>
          </p:cNvPicPr>
          <p:nvPr/>
        </p:nvPicPr>
        <p:blipFill>
          <a:blip r:embed="rId5"/>
          <a:stretch>
            <a:fillRect/>
          </a:stretch>
        </p:blipFill>
        <p:spPr>
          <a:xfrm>
            <a:off x="5304001" y="3133367"/>
            <a:ext cx="720000" cy="288000"/>
          </a:xfrm>
          <a:prstGeom prst="rect">
            <a:avLst/>
          </a:prstGeom>
        </p:spPr>
      </p:pic>
      <p:pic>
        <p:nvPicPr>
          <p:cNvPr id="32" name="Grafik 31">
            <a:extLst>
              <a:ext uri="{FF2B5EF4-FFF2-40B4-BE49-F238E27FC236}">
                <a16:creationId xmlns:a16="http://schemas.microsoft.com/office/drawing/2014/main" id="{B2307EB8-A01F-45D5-EEB2-85F639E5E001}"/>
              </a:ext>
            </a:extLst>
          </p:cNvPr>
          <p:cNvPicPr>
            <a:picLocks noChangeAspect="1"/>
          </p:cNvPicPr>
          <p:nvPr/>
        </p:nvPicPr>
        <p:blipFill>
          <a:blip r:embed="rId6">
            <a:duotone>
              <a:schemeClr val="accent2">
                <a:shade val="45000"/>
                <a:satMod val="135000"/>
              </a:schemeClr>
              <a:prstClr val="white"/>
            </a:duotone>
          </a:blip>
          <a:stretch>
            <a:fillRect/>
          </a:stretch>
        </p:blipFill>
        <p:spPr>
          <a:xfrm>
            <a:off x="5148163" y="2882870"/>
            <a:ext cx="1259912" cy="788994"/>
          </a:xfrm>
          <a:prstGeom prst="rect">
            <a:avLst/>
          </a:prstGeom>
        </p:spPr>
      </p:pic>
      <p:cxnSp>
        <p:nvCxnSpPr>
          <p:cNvPr id="39" name="Gerader Verbinder 38">
            <a:extLst>
              <a:ext uri="{FF2B5EF4-FFF2-40B4-BE49-F238E27FC236}">
                <a16:creationId xmlns:a16="http://schemas.microsoft.com/office/drawing/2014/main" id="{2BE1DD8E-42B4-E97F-CCB0-5B881821E26F}"/>
              </a:ext>
            </a:extLst>
          </p:cNvPr>
          <p:cNvCxnSpPr/>
          <p:nvPr/>
        </p:nvCxnSpPr>
        <p:spPr>
          <a:xfrm>
            <a:off x="7353900" y="3354692"/>
            <a:ext cx="504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0" name="Gerader Verbinder 39">
            <a:extLst>
              <a:ext uri="{FF2B5EF4-FFF2-40B4-BE49-F238E27FC236}">
                <a16:creationId xmlns:a16="http://schemas.microsoft.com/office/drawing/2014/main" id="{BACD089A-0817-F45D-9FE1-99BD90CE2A9A}"/>
              </a:ext>
            </a:extLst>
          </p:cNvPr>
          <p:cNvCxnSpPr>
            <a:cxnSpLocks/>
          </p:cNvCxnSpPr>
          <p:nvPr/>
        </p:nvCxnSpPr>
        <p:spPr>
          <a:xfrm>
            <a:off x="6156075" y="2493000"/>
            <a:ext cx="947925"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327011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4ADFFC7-4C09-180D-186C-EF0685B9E10E}"/>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DCA5E2D5-8451-5591-D01C-018C5F4CBA4F}"/>
              </a:ext>
            </a:extLst>
          </p:cNvPr>
          <p:cNvSpPr>
            <a:spLocks noGrp="1"/>
          </p:cNvSpPr>
          <p:nvPr>
            <p:ph type="title"/>
          </p:nvPr>
        </p:nvSpPr>
        <p:spPr/>
        <p:txBody>
          <a:bodyPr/>
          <a:lstStyle/>
          <a:p>
            <a:r>
              <a:rPr lang="en-GB" dirty="0"/>
              <a:t>@ Refuse: Top Down</a:t>
            </a:r>
          </a:p>
        </p:txBody>
      </p:sp>
      <p:sp>
        <p:nvSpPr>
          <p:cNvPr id="5" name="Datumsplatzhalter 4">
            <a:extLst>
              <a:ext uri="{FF2B5EF4-FFF2-40B4-BE49-F238E27FC236}">
                <a16:creationId xmlns:a16="http://schemas.microsoft.com/office/drawing/2014/main" id="{F191698F-FC5F-97AC-8DF7-CDB0A0E5441B}"/>
              </a:ext>
            </a:extLst>
          </p:cNvPr>
          <p:cNvSpPr>
            <a:spLocks noGrp="1"/>
          </p:cNvSpPr>
          <p:nvPr>
            <p:ph type="dt" sz="half" idx="10"/>
          </p:nvPr>
        </p:nvSpPr>
        <p:spPr/>
        <p:txBody>
          <a:bodyPr/>
          <a:lstStyle/>
          <a:p>
            <a:r>
              <a:rPr lang="en-GB" dirty="0"/>
              <a:t>(Unternehmensservice Portal, 2024; Spar, 2019)</a:t>
            </a:r>
          </a:p>
        </p:txBody>
      </p:sp>
      <p:sp>
        <p:nvSpPr>
          <p:cNvPr id="6" name="Fußzeilenplatzhalter 5">
            <a:extLst>
              <a:ext uri="{FF2B5EF4-FFF2-40B4-BE49-F238E27FC236}">
                <a16:creationId xmlns:a16="http://schemas.microsoft.com/office/drawing/2014/main" id="{3808B1DA-41C8-C982-BB02-32E62303661E}"/>
              </a:ext>
            </a:extLst>
          </p:cNvPr>
          <p:cNvSpPr>
            <a:spLocks noGrp="1"/>
          </p:cNvSpPr>
          <p:nvPr>
            <p:ph type="ftr" sz="quarter" idx="11"/>
          </p:nvPr>
        </p:nvSpPr>
        <p:spPr/>
        <p:txBody>
          <a:bodyPr/>
          <a:lstStyle/>
          <a:p>
            <a:r>
              <a:rPr lang="en-GB" dirty="0"/>
              <a:t>KMH / Intro Circularity</a:t>
            </a:r>
          </a:p>
        </p:txBody>
      </p:sp>
      <p:pic>
        <p:nvPicPr>
          <p:cNvPr id="8" name="Content Placeholder 7">
            <a:hlinkClick r:id="rId3"/>
            <a:extLst>
              <a:ext uri="{FF2B5EF4-FFF2-40B4-BE49-F238E27FC236}">
                <a16:creationId xmlns:a16="http://schemas.microsoft.com/office/drawing/2014/main" id="{60DBDBA9-B89B-B358-AE16-2B1F5610653D}"/>
              </a:ext>
            </a:extLst>
          </p:cNvPr>
          <p:cNvPicPr>
            <a:picLocks noGrp="1" noChangeAspect="1"/>
          </p:cNvPicPr>
          <p:nvPr>
            <p:ph idx="1"/>
          </p:nvPr>
        </p:nvPicPr>
        <p:blipFill>
          <a:blip r:embed="rId4"/>
          <a:stretch>
            <a:fillRect/>
          </a:stretch>
        </p:blipFill>
        <p:spPr>
          <a:xfrm>
            <a:off x="744568" y="1413512"/>
            <a:ext cx="6647432" cy="4535488"/>
          </a:xfrm>
          <a:prstGeom prst="rect">
            <a:avLst/>
          </a:prstGeom>
          <a:ln w="6350">
            <a:solidFill>
              <a:schemeClr val="tx1"/>
            </a:solidFill>
          </a:ln>
          <a:effectLst>
            <a:outerShdw blurRad="254000" dist="107763" dir="2699994" algn="tl">
              <a:prstClr val="black">
                <a:alpha val="40000"/>
              </a:prstClr>
            </a:outerShdw>
          </a:effectLst>
        </p:spPr>
      </p:pic>
      <p:pic>
        <p:nvPicPr>
          <p:cNvPr id="11" name="Picture 10">
            <a:hlinkClick r:id="rId5"/>
            <a:extLst>
              <a:ext uri="{FF2B5EF4-FFF2-40B4-BE49-F238E27FC236}">
                <a16:creationId xmlns:a16="http://schemas.microsoft.com/office/drawing/2014/main" id="{A327A4AF-9EE7-2820-47DF-71DE9197CBF7}"/>
              </a:ext>
            </a:extLst>
          </p:cNvPr>
          <p:cNvPicPr>
            <a:picLocks noChangeAspect="1"/>
          </p:cNvPicPr>
          <p:nvPr/>
        </p:nvPicPr>
        <p:blipFill>
          <a:blip r:embed="rId6"/>
          <a:stretch>
            <a:fillRect/>
          </a:stretch>
        </p:blipFill>
        <p:spPr>
          <a:xfrm>
            <a:off x="7756665" y="1413512"/>
            <a:ext cx="3811335" cy="453548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272367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4ADFFC7-4C09-180D-186C-EF0685B9E10E}"/>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DCA5E2D5-8451-5591-D01C-018C5F4CBA4F}"/>
              </a:ext>
            </a:extLst>
          </p:cNvPr>
          <p:cNvSpPr>
            <a:spLocks noGrp="1"/>
          </p:cNvSpPr>
          <p:nvPr>
            <p:ph type="title"/>
          </p:nvPr>
        </p:nvSpPr>
        <p:spPr/>
        <p:txBody>
          <a:bodyPr/>
          <a:lstStyle/>
          <a:p>
            <a:r>
              <a:rPr lang="en-GB" dirty="0"/>
              <a:t>@ Refuse: Bottom Up</a:t>
            </a:r>
          </a:p>
        </p:txBody>
      </p:sp>
      <p:sp>
        <p:nvSpPr>
          <p:cNvPr id="5" name="Datumsplatzhalter 4">
            <a:extLst>
              <a:ext uri="{FF2B5EF4-FFF2-40B4-BE49-F238E27FC236}">
                <a16:creationId xmlns:a16="http://schemas.microsoft.com/office/drawing/2014/main" id="{F191698F-FC5F-97AC-8DF7-CDB0A0E5441B}"/>
              </a:ext>
            </a:extLst>
          </p:cNvPr>
          <p:cNvSpPr>
            <a:spLocks noGrp="1"/>
          </p:cNvSpPr>
          <p:nvPr>
            <p:ph type="dt" sz="half" idx="10"/>
          </p:nvPr>
        </p:nvSpPr>
        <p:spPr/>
        <p:txBody>
          <a:bodyPr/>
          <a:lstStyle/>
          <a:p>
            <a:r>
              <a:rPr lang="en-GB" dirty="0"/>
              <a:t>(Unternehmensservice Portal, 2024; Spar, 2019)</a:t>
            </a:r>
          </a:p>
        </p:txBody>
      </p:sp>
      <p:sp>
        <p:nvSpPr>
          <p:cNvPr id="6" name="Fußzeilenplatzhalter 5">
            <a:extLst>
              <a:ext uri="{FF2B5EF4-FFF2-40B4-BE49-F238E27FC236}">
                <a16:creationId xmlns:a16="http://schemas.microsoft.com/office/drawing/2014/main" id="{3808B1DA-41C8-C982-BB02-32E62303661E}"/>
              </a:ext>
            </a:extLst>
          </p:cNvPr>
          <p:cNvSpPr>
            <a:spLocks noGrp="1"/>
          </p:cNvSpPr>
          <p:nvPr>
            <p:ph type="ftr" sz="quarter" idx="11"/>
          </p:nvPr>
        </p:nvSpPr>
        <p:spPr/>
        <p:txBody>
          <a:bodyPr/>
          <a:lstStyle/>
          <a:p>
            <a:r>
              <a:rPr lang="en-GB" dirty="0"/>
              <a:t>KMH / Intro Circularity</a:t>
            </a:r>
          </a:p>
        </p:txBody>
      </p:sp>
      <p:pic>
        <p:nvPicPr>
          <p:cNvPr id="10" name="Inhaltsplatzhalter 9">
            <a:hlinkClick r:id="rId3"/>
            <a:extLst>
              <a:ext uri="{FF2B5EF4-FFF2-40B4-BE49-F238E27FC236}">
                <a16:creationId xmlns:a16="http://schemas.microsoft.com/office/drawing/2014/main" id="{8878D342-D144-9DBF-2F0B-1806FBD7C46E}"/>
              </a:ext>
            </a:extLst>
          </p:cNvPr>
          <p:cNvPicPr>
            <a:picLocks noGrp="1" noChangeAspect="1"/>
          </p:cNvPicPr>
          <p:nvPr>
            <p:ph idx="1"/>
          </p:nvPr>
        </p:nvPicPr>
        <p:blipFill>
          <a:blip r:embed="rId4"/>
          <a:stretch>
            <a:fillRect/>
          </a:stretch>
        </p:blipFill>
        <p:spPr>
          <a:xfrm>
            <a:off x="695324" y="1749512"/>
            <a:ext cx="7128675" cy="4020543"/>
          </a:xfrm>
        </p:spPr>
      </p:pic>
      <p:pic>
        <p:nvPicPr>
          <p:cNvPr id="5122" name="Picture 2" descr="Nudge">
            <a:extLst>
              <a:ext uri="{FF2B5EF4-FFF2-40B4-BE49-F238E27FC236}">
                <a16:creationId xmlns:a16="http://schemas.microsoft.com/office/drawing/2014/main" id="{691D95A0-B614-C352-DFD8-4A1C16DE80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0800" y="1773000"/>
            <a:ext cx="2595200" cy="397986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875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47</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1. Reduce</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lstStyle/>
          <a:p>
            <a:pPr>
              <a:lnSpc>
                <a:spcPct val="200000"/>
              </a:lnSpc>
            </a:pPr>
            <a:r>
              <a:rPr lang="en-GB" b="1" dirty="0"/>
              <a:t>Refuse: </a:t>
            </a:r>
            <a:r>
              <a:rPr lang="en-GB" dirty="0"/>
              <a:t>make product redundant</a:t>
            </a:r>
          </a:p>
          <a:p>
            <a:pPr>
              <a:lnSpc>
                <a:spcPct val="200000"/>
              </a:lnSpc>
            </a:pPr>
            <a:r>
              <a:rPr lang="en-GB" b="1" dirty="0"/>
              <a:t>Rethink: </a:t>
            </a:r>
            <a:r>
              <a:rPr lang="en-GB" dirty="0"/>
              <a:t>more intensive use </a:t>
            </a:r>
            <a:r>
              <a:rPr lang="en-GB" b="1" dirty="0"/>
              <a:t>👉 sharing</a:t>
            </a:r>
          </a:p>
          <a:p>
            <a:pPr>
              <a:lnSpc>
                <a:spcPct val="200000"/>
              </a:lnSpc>
            </a:pPr>
            <a:r>
              <a:rPr lang="en-GB" b="1" dirty="0"/>
              <a:t>Reduce: </a:t>
            </a:r>
            <a:r>
              <a:rPr lang="en-GB" dirty="0"/>
              <a:t>minimize material flows</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4098" name="Picture 2" descr="weißer Löffel">
            <a:hlinkClick r:id="rId3"/>
            <a:extLst>
              <a:ext uri="{FF2B5EF4-FFF2-40B4-BE49-F238E27FC236}">
                <a16:creationId xmlns:a16="http://schemas.microsoft.com/office/drawing/2014/main" id="{5CC08D63-43B5-A48F-0EE0-381347FCFB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1641" y="63739"/>
            <a:ext cx="3350684" cy="22347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OC Myelin MTB-Urban-Helm">
            <a:hlinkClick r:id="rId5"/>
            <a:extLst>
              <a:ext uri="{FF2B5EF4-FFF2-40B4-BE49-F238E27FC236}">
                <a16:creationId xmlns:a16="http://schemas.microsoft.com/office/drawing/2014/main" id="{C4841B4C-4D0A-66B0-CFDA-6EECDBA1A99F}"/>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89400" y="4024148"/>
            <a:ext cx="2006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oronto Tool Library">
            <a:hlinkClick r:id="rId7"/>
            <a:extLst>
              <a:ext uri="{FF2B5EF4-FFF2-40B4-BE49-F238E27FC236}">
                <a16:creationId xmlns:a16="http://schemas.microsoft.com/office/drawing/2014/main" id="{67481213-CCAD-39D8-9A85-237EE408DE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3382" y="3069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9"/>
            <a:extLst>
              <a:ext uri="{FF2B5EF4-FFF2-40B4-BE49-F238E27FC236}">
                <a16:creationId xmlns:a16="http://schemas.microsoft.com/office/drawing/2014/main" id="{54D49197-5AD3-9EEE-5511-E53D5EDDB6B7}"/>
              </a:ext>
            </a:extLst>
          </p:cNvPr>
          <p:cNvPicPr>
            <a:picLocks noChangeAspect="1"/>
          </p:cNvPicPr>
          <p:nvPr/>
        </p:nvPicPr>
        <p:blipFill>
          <a:blip r:embed="rId10"/>
          <a:stretch>
            <a:fillRect/>
          </a:stretch>
        </p:blipFill>
        <p:spPr>
          <a:xfrm>
            <a:off x="7915725" y="393867"/>
            <a:ext cx="3736077" cy="2234709"/>
          </a:xfrm>
          <a:prstGeom prst="rect">
            <a:avLst/>
          </a:prstGeom>
        </p:spPr>
      </p:pic>
      <p:sp>
        <p:nvSpPr>
          <p:cNvPr id="7" name="Datumsplatzhalter 6">
            <a:extLst>
              <a:ext uri="{FF2B5EF4-FFF2-40B4-BE49-F238E27FC236}">
                <a16:creationId xmlns:a16="http://schemas.microsoft.com/office/drawing/2014/main" id="{4213BE13-5C35-72DF-014E-6E2F62412725}"/>
              </a:ext>
            </a:extLst>
          </p:cNvPr>
          <p:cNvSpPr>
            <a:spLocks noGrp="1"/>
          </p:cNvSpPr>
          <p:nvPr>
            <p:ph type="dt" sz="half" idx="10"/>
          </p:nvPr>
        </p:nvSpPr>
        <p:spPr/>
        <p:txBody>
          <a:bodyPr/>
          <a:lstStyle/>
          <a:p>
            <a:r>
              <a:rPr lang="en-GB" dirty="0"/>
              <a:t>(F. Kesselring, Wikimedia, CC BY-SA; Toronto Tool Library, n.y.; Poc, 2023)</a:t>
            </a:r>
          </a:p>
        </p:txBody>
      </p:sp>
    </p:spTree>
    <p:extLst>
      <p:ext uri="{BB962C8B-B14F-4D97-AF65-F5344CB8AC3E}">
        <p14:creationId xmlns:p14="http://schemas.microsoft.com/office/powerpoint/2010/main" val="3051626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48</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2. Reuse</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normAutofit/>
          </a:bodyPr>
          <a:lstStyle/>
          <a:p>
            <a:pPr>
              <a:lnSpc>
                <a:spcPct val="200000"/>
              </a:lnSpc>
            </a:pPr>
            <a:r>
              <a:rPr lang="en-GB" b="1" dirty="0"/>
              <a:t>Reuse: </a:t>
            </a:r>
            <a:r>
              <a:rPr lang="en-GB" dirty="0"/>
              <a:t>discarded products</a:t>
            </a:r>
          </a:p>
          <a:p>
            <a:pPr>
              <a:lnSpc>
                <a:spcPct val="200000"/>
              </a:lnSpc>
            </a:pPr>
            <a:r>
              <a:rPr lang="en-GB" b="1" dirty="0"/>
              <a:t>Repair &amp; Maintenance: </a:t>
            </a:r>
            <a:r>
              <a:rPr lang="en-GB" dirty="0"/>
              <a:t>defect products</a:t>
            </a:r>
          </a:p>
          <a:p>
            <a:pPr>
              <a:lnSpc>
                <a:spcPct val="200000"/>
              </a:lnSpc>
            </a:pPr>
            <a:r>
              <a:rPr lang="en-GB" b="1" dirty="0"/>
              <a:t>Refurbish: </a:t>
            </a:r>
            <a:r>
              <a:rPr lang="en-GB" dirty="0"/>
              <a:t>restore old products</a:t>
            </a:r>
          </a:p>
          <a:p>
            <a:pPr>
              <a:lnSpc>
                <a:spcPct val="200000"/>
              </a:lnSpc>
            </a:pPr>
            <a:r>
              <a:rPr lang="en-GB" b="1" dirty="0"/>
              <a:t>Remanufacture: </a:t>
            </a:r>
            <a:r>
              <a:rPr lang="en-GB" dirty="0"/>
              <a:t>integrate discarded parts</a:t>
            </a:r>
          </a:p>
          <a:p>
            <a:pPr>
              <a:lnSpc>
                <a:spcPct val="200000"/>
              </a:lnSpc>
            </a:pPr>
            <a:r>
              <a:rPr lang="en-GB" b="1" dirty="0"/>
              <a:t>Repurpose: </a:t>
            </a:r>
            <a:r>
              <a:rPr lang="en-GB" dirty="0"/>
              <a:t>new product &amp; function</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18" name="Grafik 17">
            <a:extLst>
              <a:ext uri="{FF2B5EF4-FFF2-40B4-BE49-F238E27FC236}">
                <a16:creationId xmlns:a16="http://schemas.microsoft.com/office/drawing/2014/main" id="{E0E5672D-7429-6DD8-C9B2-C7268F8A7D11}"/>
              </a:ext>
            </a:extLst>
          </p:cNvPr>
          <p:cNvPicPr>
            <a:picLocks noChangeAspect="1"/>
          </p:cNvPicPr>
          <p:nvPr/>
        </p:nvPicPr>
        <p:blipFill>
          <a:blip r:embed="rId3"/>
          <a:stretch>
            <a:fillRect/>
          </a:stretch>
        </p:blipFill>
        <p:spPr>
          <a:xfrm>
            <a:off x="9542745" y="1153566"/>
            <a:ext cx="2247619" cy="1104761"/>
          </a:xfrm>
          <a:prstGeom prst="rect">
            <a:avLst/>
          </a:prstGeom>
        </p:spPr>
      </p:pic>
      <p:pic>
        <p:nvPicPr>
          <p:cNvPr id="8" name="Picture 7">
            <a:hlinkClick r:id="rId4"/>
            <a:extLst>
              <a:ext uri="{FF2B5EF4-FFF2-40B4-BE49-F238E27FC236}">
                <a16:creationId xmlns:a16="http://schemas.microsoft.com/office/drawing/2014/main" id="{B1A092AF-533C-CE25-9A9C-90D60FFF42CB}"/>
              </a:ext>
            </a:extLst>
          </p:cNvPr>
          <p:cNvPicPr>
            <a:picLocks noChangeAspect="1"/>
          </p:cNvPicPr>
          <p:nvPr/>
        </p:nvPicPr>
        <p:blipFill>
          <a:blip r:embed="rId5"/>
          <a:stretch>
            <a:fillRect/>
          </a:stretch>
        </p:blipFill>
        <p:spPr>
          <a:xfrm>
            <a:off x="6272875" y="132871"/>
            <a:ext cx="2096221" cy="2114176"/>
          </a:xfrm>
          <a:prstGeom prst="rect">
            <a:avLst/>
          </a:prstGeom>
        </p:spPr>
      </p:pic>
      <p:pic>
        <p:nvPicPr>
          <p:cNvPr id="16" name="Grafik 15">
            <a:extLst>
              <a:ext uri="{FF2B5EF4-FFF2-40B4-BE49-F238E27FC236}">
                <a16:creationId xmlns:a16="http://schemas.microsoft.com/office/drawing/2014/main" id="{6D15CEA5-9D1F-F430-1B0E-668AA5CC8D48}"/>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8713157" y="1705947"/>
            <a:ext cx="1243643" cy="1249244"/>
          </a:xfrm>
          <a:prstGeom prst="rect">
            <a:avLst/>
          </a:prstGeom>
        </p:spPr>
      </p:pic>
      <p:pic>
        <p:nvPicPr>
          <p:cNvPr id="5126" name="Picture 6">
            <a:hlinkClick r:id="rId7"/>
            <a:extLst>
              <a:ext uri="{FF2B5EF4-FFF2-40B4-BE49-F238E27FC236}">
                <a16:creationId xmlns:a16="http://schemas.microsoft.com/office/drawing/2014/main" id="{DE64DBE4-A953-A027-9F31-ACF86CB0D64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416" t="204" r="11917" b="-204"/>
          <a:stretch/>
        </p:blipFill>
        <p:spPr bwMode="auto">
          <a:xfrm>
            <a:off x="7301177" y="3176003"/>
            <a:ext cx="2037923" cy="2037923"/>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20" name="Picture 19">
            <a:hlinkClick r:id="rId9"/>
            <a:extLst>
              <a:ext uri="{FF2B5EF4-FFF2-40B4-BE49-F238E27FC236}">
                <a16:creationId xmlns:a16="http://schemas.microsoft.com/office/drawing/2014/main" id="{1130E129-3DD5-F329-D72B-F8B3F779DCFE}"/>
              </a:ext>
            </a:extLst>
          </p:cNvPr>
          <p:cNvPicPr>
            <a:picLocks noChangeAspect="1"/>
          </p:cNvPicPr>
          <p:nvPr/>
        </p:nvPicPr>
        <p:blipFill>
          <a:blip r:embed="rId10" cstate="print">
            <a:clrChange>
              <a:clrFrom>
                <a:srgbClr val="F5F5F5"/>
              </a:clrFrom>
              <a:clrTo>
                <a:srgbClr val="F5F5F5">
                  <a:alpha val="0"/>
                </a:srgbClr>
              </a:clrTo>
            </a:clrChange>
            <a:extLst>
              <a:ext uri="{28A0092B-C50C-407E-A947-70E740481C1C}">
                <a14:useLocalDpi xmlns:a14="http://schemas.microsoft.com/office/drawing/2010/main" val="0"/>
              </a:ext>
            </a:extLst>
          </a:blip>
          <a:srcRect/>
          <a:stretch/>
        </p:blipFill>
        <p:spPr>
          <a:xfrm>
            <a:off x="9732619" y="4279043"/>
            <a:ext cx="2142413" cy="2146631"/>
          </a:xfrm>
          <a:prstGeom prst="rect">
            <a:avLst/>
          </a:prstGeom>
        </p:spPr>
      </p:pic>
      <p:sp>
        <p:nvSpPr>
          <p:cNvPr id="7" name="Datumsplatzhalter 6">
            <a:extLst>
              <a:ext uri="{FF2B5EF4-FFF2-40B4-BE49-F238E27FC236}">
                <a16:creationId xmlns:a16="http://schemas.microsoft.com/office/drawing/2014/main" id="{61455891-6BA3-3B71-7F5E-5CEB875F01FC}"/>
              </a:ext>
            </a:extLst>
          </p:cNvPr>
          <p:cNvSpPr>
            <a:spLocks noGrp="1"/>
          </p:cNvSpPr>
          <p:nvPr>
            <p:ph type="dt" sz="half" idx="10"/>
          </p:nvPr>
        </p:nvSpPr>
        <p:spPr/>
        <p:txBody>
          <a:bodyPr/>
          <a:lstStyle/>
          <a:p>
            <a:r>
              <a:rPr lang="en-GB" dirty="0"/>
              <a:t>(MANA Care, n.y.; DLL, n.y.; Freytag, n.y.)</a:t>
            </a:r>
          </a:p>
        </p:txBody>
      </p:sp>
    </p:spTree>
    <p:extLst>
      <p:ext uri="{BB962C8B-B14F-4D97-AF65-F5344CB8AC3E}">
        <p14:creationId xmlns:p14="http://schemas.microsoft.com/office/powerpoint/2010/main" val="969679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5891BE-798B-CF60-3B3C-30DEF454C0E7}"/>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A05F959D-7466-1775-B2A9-D459CE8E7F43}"/>
              </a:ext>
            </a:extLst>
          </p:cNvPr>
          <p:cNvSpPr>
            <a:spLocks noGrp="1"/>
          </p:cNvSpPr>
          <p:nvPr>
            <p:ph type="title"/>
          </p:nvPr>
        </p:nvSpPr>
        <p:spPr/>
        <p:txBody>
          <a:bodyPr/>
          <a:lstStyle/>
          <a:p>
            <a:r>
              <a:rPr lang="en-GB" dirty="0"/>
              <a:t>@ Repair:</a:t>
            </a:r>
          </a:p>
        </p:txBody>
      </p:sp>
      <p:sp>
        <p:nvSpPr>
          <p:cNvPr id="5" name="Datumsplatzhalter 4">
            <a:extLst>
              <a:ext uri="{FF2B5EF4-FFF2-40B4-BE49-F238E27FC236}">
                <a16:creationId xmlns:a16="http://schemas.microsoft.com/office/drawing/2014/main" id="{59D4BB03-117C-CB94-A77F-C93A60A5B000}"/>
              </a:ext>
            </a:extLst>
          </p:cNvPr>
          <p:cNvSpPr>
            <a:spLocks noGrp="1"/>
          </p:cNvSpPr>
          <p:nvPr>
            <p:ph type="dt" sz="half" idx="10"/>
          </p:nvPr>
        </p:nvSpPr>
        <p:spPr>
          <a:xfrm>
            <a:off x="4008000" y="6439500"/>
            <a:ext cx="3672000" cy="144000"/>
          </a:xfrm>
        </p:spPr>
        <p:txBody>
          <a:bodyPr/>
          <a:lstStyle/>
          <a:p>
            <a:r>
              <a:rPr lang="en-GB" dirty="0"/>
              <a:t>(Jan Konietzko, n.d.; Los Angeles Times, 2023)</a:t>
            </a:r>
          </a:p>
        </p:txBody>
      </p:sp>
      <p:sp>
        <p:nvSpPr>
          <p:cNvPr id="6" name="Fußzeilenplatzhalter 5">
            <a:extLst>
              <a:ext uri="{FF2B5EF4-FFF2-40B4-BE49-F238E27FC236}">
                <a16:creationId xmlns:a16="http://schemas.microsoft.com/office/drawing/2014/main" id="{567724C7-CC06-CDC2-2242-4176A85C301C}"/>
              </a:ext>
            </a:extLst>
          </p:cNvPr>
          <p:cNvSpPr>
            <a:spLocks noGrp="1"/>
          </p:cNvSpPr>
          <p:nvPr>
            <p:ph type="ftr" sz="quarter" idx="11"/>
          </p:nvPr>
        </p:nvSpPr>
        <p:spPr/>
        <p:txBody>
          <a:bodyPr/>
          <a:lstStyle/>
          <a:p>
            <a:r>
              <a:rPr lang="en-GB" dirty="0"/>
              <a:t>KMH / Intro Circularity</a:t>
            </a:r>
          </a:p>
        </p:txBody>
      </p:sp>
      <p:pic>
        <p:nvPicPr>
          <p:cNvPr id="12" name="Picture 2">
            <a:extLst>
              <a:ext uri="{FF2B5EF4-FFF2-40B4-BE49-F238E27FC236}">
                <a16:creationId xmlns:a16="http://schemas.microsoft.com/office/drawing/2014/main" id="{1A1089D3-1C10-0838-9177-ACF8B4B18A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7999" y="1485000"/>
            <a:ext cx="6264001" cy="41648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hlinkClick r:id="rId3"/>
            <a:extLst>
              <a:ext uri="{FF2B5EF4-FFF2-40B4-BE49-F238E27FC236}">
                <a16:creationId xmlns:a16="http://schemas.microsoft.com/office/drawing/2014/main" id="{C8CE5E32-3DE7-CC19-5D32-8DC00473FCFB}"/>
              </a:ext>
            </a:extLst>
          </p:cNvPr>
          <p:cNvPicPr>
            <a:picLocks noChangeAspect="1"/>
          </p:cNvPicPr>
          <p:nvPr/>
        </p:nvPicPr>
        <p:blipFill>
          <a:blip r:embed="rId4"/>
          <a:stretch>
            <a:fillRect/>
          </a:stretch>
        </p:blipFill>
        <p:spPr>
          <a:xfrm rot="369909">
            <a:off x="6996743" y="1247870"/>
            <a:ext cx="4030512" cy="10671260"/>
          </a:xfrm>
          <a:prstGeom prst="rect">
            <a:avLst/>
          </a:prstGeom>
          <a:ln w="6350">
            <a:solidFill>
              <a:schemeClr val="tx1"/>
            </a:solidFill>
          </a:ln>
          <a:effectLst>
            <a:outerShdw blurRad="254000" dist="107763" dir="2699994" algn="tl">
              <a:prstClr val="black">
                <a:alpha val="40000"/>
              </a:prstClr>
            </a:outerShdw>
          </a:effectLst>
        </p:spPr>
      </p:pic>
      <p:sp>
        <p:nvSpPr>
          <p:cNvPr id="17" name="Ellipse 16">
            <a:extLst>
              <a:ext uri="{FF2B5EF4-FFF2-40B4-BE49-F238E27FC236}">
                <a16:creationId xmlns:a16="http://schemas.microsoft.com/office/drawing/2014/main" id="{CB63E1FF-C945-3C05-4020-7AB24675177C}"/>
              </a:ext>
            </a:extLst>
          </p:cNvPr>
          <p:cNvSpPr/>
          <p:nvPr/>
        </p:nvSpPr>
        <p:spPr>
          <a:xfrm>
            <a:off x="2990850" y="2614612"/>
            <a:ext cx="1900238" cy="1890713"/>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149958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D43CD2B-0DC0-2658-D66D-A200A6B2D8B5}"/>
              </a:ext>
            </a:extLst>
          </p:cNvPr>
          <p:cNvSpPr>
            <a:spLocks noGrp="1"/>
          </p:cNvSpPr>
          <p:nvPr>
            <p:ph type="sldNum" sz="quarter" idx="12"/>
          </p:nvPr>
        </p:nvSpPr>
        <p:spPr/>
        <p:txBody>
          <a:bodyPr/>
          <a:lstStyle/>
          <a:p>
            <a:fld id="{9C057DB4-583E-41A7-BD94-987342018C17}" type="slidenum">
              <a:rPr lang="en-GB" noProof="0" smtClean="0"/>
              <a:pPr/>
              <a:t>5</a:t>
            </a:fld>
            <a:endParaRPr lang="en-GB" noProof="0" dirty="0"/>
          </a:p>
        </p:txBody>
      </p:sp>
      <p:sp>
        <p:nvSpPr>
          <p:cNvPr id="2" name="Titel 1">
            <a:extLst>
              <a:ext uri="{FF2B5EF4-FFF2-40B4-BE49-F238E27FC236}">
                <a16:creationId xmlns:a16="http://schemas.microsoft.com/office/drawing/2014/main" id="{22683885-AB7B-A1BE-D170-DE2EB5B50632}"/>
              </a:ext>
            </a:extLst>
          </p:cNvPr>
          <p:cNvSpPr>
            <a:spLocks noGrp="1"/>
          </p:cNvSpPr>
          <p:nvPr>
            <p:ph type="title"/>
          </p:nvPr>
        </p:nvSpPr>
        <p:spPr>
          <a:xfrm>
            <a:off x="695326" y="405000"/>
            <a:ext cx="8928100" cy="792000"/>
          </a:xfrm>
        </p:spPr>
        <p:txBody>
          <a:bodyPr/>
          <a:lstStyle/>
          <a:p>
            <a:r>
              <a:rPr lang="en-GB" dirty="0"/>
              <a:t>Reviewing our socio-ecological performance from an earth-systems perspective</a:t>
            </a:r>
          </a:p>
        </p:txBody>
      </p:sp>
      <p:sp>
        <p:nvSpPr>
          <p:cNvPr id="3" name="Fußzeilenplatzhalter 2">
            <a:extLst>
              <a:ext uri="{FF2B5EF4-FFF2-40B4-BE49-F238E27FC236}">
                <a16:creationId xmlns:a16="http://schemas.microsoft.com/office/drawing/2014/main" id="{150C83EB-8CBC-CACE-2773-4889033FE824}"/>
              </a:ext>
            </a:extLst>
          </p:cNvPr>
          <p:cNvSpPr>
            <a:spLocks noGrp="1"/>
          </p:cNvSpPr>
          <p:nvPr>
            <p:ph type="ftr" sz="quarter" idx="11"/>
          </p:nvPr>
        </p:nvSpPr>
        <p:spPr/>
        <p:txBody>
          <a:bodyPr/>
          <a:lstStyle/>
          <a:p>
            <a:r>
              <a:rPr lang="en-GB" noProof="0" dirty="0"/>
              <a:t>KMH | IMC 16.04.24</a:t>
            </a:r>
          </a:p>
        </p:txBody>
      </p:sp>
      <p:pic>
        <p:nvPicPr>
          <p:cNvPr id="1026" name="Picture 2">
            <a:extLst>
              <a:ext uri="{FF2B5EF4-FFF2-40B4-BE49-F238E27FC236}">
                <a16:creationId xmlns:a16="http://schemas.microsoft.com/office/drawing/2014/main" id="{635456F1-FCB7-75A3-170F-77EA428269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9334659" y="2058496"/>
            <a:ext cx="2447715" cy="374650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gebrauchtes Buch – Weizsäcker, Ernst Ulrich von;Lovins, Amory B.;Lovins, L. Hunter – Faktor vier">
            <a:extLst>
              <a:ext uri="{FF2B5EF4-FFF2-40B4-BE49-F238E27FC236}">
                <a16:creationId xmlns:a16="http://schemas.microsoft.com/office/drawing/2014/main" id="{E78F8143-93C8-E32F-5233-7C91AA80E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226" y="2058497"/>
            <a:ext cx="2464805"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0FB4780-E932-01C1-0BE9-6D9F92DE9C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9704" y="2058497"/>
            <a:ext cx="2531203" cy="3746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FB5B634-4EF0-E8EC-3B63-77CF1CC1D8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554" y="2058497"/>
            <a:ext cx="2497669"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203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5891BE-798B-CF60-3B3C-30DEF454C0E7}"/>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A05F959D-7466-1775-B2A9-D459CE8E7F43}"/>
              </a:ext>
            </a:extLst>
          </p:cNvPr>
          <p:cNvSpPr>
            <a:spLocks noGrp="1"/>
          </p:cNvSpPr>
          <p:nvPr>
            <p:ph type="title"/>
          </p:nvPr>
        </p:nvSpPr>
        <p:spPr/>
        <p:txBody>
          <a:bodyPr/>
          <a:lstStyle/>
          <a:p>
            <a:r>
              <a:rPr lang="en-GB" dirty="0"/>
              <a:t>@ Repair:</a:t>
            </a:r>
          </a:p>
        </p:txBody>
      </p:sp>
      <p:sp>
        <p:nvSpPr>
          <p:cNvPr id="5" name="Datumsplatzhalter 4">
            <a:extLst>
              <a:ext uri="{FF2B5EF4-FFF2-40B4-BE49-F238E27FC236}">
                <a16:creationId xmlns:a16="http://schemas.microsoft.com/office/drawing/2014/main" id="{59D4BB03-117C-CB94-A77F-C93A60A5B000}"/>
              </a:ext>
            </a:extLst>
          </p:cNvPr>
          <p:cNvSpPr>
            <a:spLocks noGrp="1"/>
          </p:cNvSpPr>
          <p:nvPr>
            <p:ph type="dt" sz="half" idx="10"/>
          </p:nvPr>
        </p:nvSpPr>
        <p:spPr>
          <a:xfrm>
            <a:off x="4296000" y="6439500"/>
            <a:ext cx="3672000" cy="144000"/>
          </a:xfrm>
        </p:spPr>
        <p:txBody>
          <a:bodyPr/>
          <a:lstStyle/>
          <a:p>
            <a:r>
              <a:rPr lang="en-GB" dirty="0"/>
              <a:t>(Raworth, 2017:64)</a:t>
            </a:r>
          </a:p>
        </p:txBody>
      </p:sp>
      <p:sp>
        <p:nvSpPr>
          <p:cNvPr id="6" name="Fußzeilenplatzhalter 5">
            <a:extLst>
              <a:ext uri="{FF2B5EF4-FFF2-40B4-BE49-F238E27FC236}">
                <a16:creationId xmlns:a16="http://schemas.microsoft.com/office/drawing/2014/main" id="{567724C7-CC06-CDC2-2242-4176A85C301C}"/>
              </a:ext>
            </a:extLst>
          </p:cNvPr>
          <p:cNvSpPr>
            <a:spLocks noGrp="1"/>
          </p:cNvSpPr>
          <p:nvPr>
            <p:ph type="ftr" sz="quarter" idx="11"/>
          </p:nvPr>
        </p:nvSpPr>
        <p:spPr/>
        <p:txBody>
          <a:bodyPr/>
          <a:lstStyle/>
          <a:p>
            <a:r>
              <a:rPr lang="en-GB" dirty="0"/>
              <a:t>KMH / Intro Circularity</a:t>
            </a:r>
          </a:p>
        </p:txBody>
      </p:sp>
      <p:pic>
        <p:nvPicPr>
          <p:cNvPr id="7" name="Inhaltsplatzhalter 7">
            <a:extLst>
              <a:ext uri="{FF2B5EF4-FFF2-40B4-BE49-F238E27FC236}">
                <a16:creationId xmlns:a16="http://schemas.microsoft.com/office/drawing/2014/main" id="{A255F45D-7841-58BB-CFD6-0EE682F6C056}"/>
              </a:ext>
            </a:extLst>
          </p:cNvPr>
          <p:cNvPicPr>
            <a:picLocks noChangeAspect="1"/>
          </p:cNvPicPr>
          <p:nvPr/>
        </p:nvPicPr>
        <p:blipFill>
          <a:blip r:embed="rId2"/>
          <a:stretch>
            <a:fillRect/>
          </a:stretch>
        </p:blipFill>
        <p:spPr bwMode="gray">
          <a:xfrm>
            <a:off x="2712000" y="549000"/>
            <a:ext cx="7799308" cy="5363976"/>
          </a:xfrm>
          <a:prstGeom prst="rect">
            <a:avLst/>
          </a:prstGeom>
        </p:spPr>
      </p:pic>
      <p:pic>
        <p:nvPicPr>
          <p:cNvPr id="13" name="Grafik 12" descr="Kopf mit Zahnrädern mit einfarbiger Füllung">
            <a:extLst>
              <a:ext uri="{FF2B5EF4-FFF2-40B4-BE49-F238E27FC236}">
                <a16:creationId xmlns:a16="http://schemas.microsoft.com/office/drawing/2014/main" id="{C40CFBB5-BF5C-38F5-9264-304A9E0C11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84000" y="2964167"/>
            <a:ext cx="914400" cy="914400"/>
          </a:xfrm>
          <a:prstGeom prst="rect">
            <a:avLst/>
          </a:prstGeom>
        </p:spPr>
      </p:pic>
      <p:grpSp>
        <p:nvGrpSpPr>
          <p:cNvPr id="25" name="Gruppieren 24">
            <a:extLst>
              <a:ext uri="{FF2B5EF4-FFF2-40B4-BE49-F238E27FC236}">
                <a16:creationId xmlns:a16="http://schemas.microsoft.com/office/drawing/2014/main" id="{D39AB3B8-4931-1A45-D4DA-8F76BEEC1286}"/>
              </a:ext>
            </a:extLst>
          </p:cNvPr>
          <p:cNvGrpSpPr/>
          <p:nvPr/>
        </p:nvGrpSpPr>
        <p:grpSpPr>
          <a:xfrm>
            <a:off x="-1423209" y="2726567"/>
            <a:ext cx="1099218" cy="1152000"/>
            <a:chOff x="3792000" y="4077000"/>
            <a:chExt cx="1099218" cy="1152000"/>
          </a:xfrm>
        </p:grpSpPr>
        <p:sp>
          <p:nvSpPr>
            <p:cNvPr id="14" name="Ellipse 13">
              <a:extLst>
                <a:ext uri="{FF2B5EF4-FFF2-40B4-BE49-F238E27FC236}">
                  <a16:creationId xmlns:a16="http://schemas.microsoft.com/office/drawing/2014/main" id="{A02C6287-2416-DD54-60EB-8B720ADF0499}"/>
                </a:ext>
              </a:extLst>
            </p:cNvPr>
            <p:cNvSpPr/>
            <p:nvPr/>
          </p:nvSpPr>
          <p:spPr>
            <a:xfrm>
              <a:off x="4099218" y="4257392"/>
              <a:ext cx="792000" cy="792000"/>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cxnSp>
          <p:nvCxnSpPr>
            <p:cNvPr id="19" name="Gerader Verbinder 18">
              <a:extLst>
                <a:ext uri="{FF2B5EF4-FFF2-40B4-BE49-F238E27FC236}">
                  <a16:creationId xmlns:a16="http://schemas.microsoft.com/office/drawing/2014/main" id="{CDC22934-9FCA-6445-0B94-39160DDB3609}"/>
                </a:ext>
              </a:extLst>
            </p:cNvPr>
            <p:cNvCxnSpPr>
              <a:cxnSpLocks/>
            </p:cNvCxnSpPr>
            <p:nvPr/>
          </p:nvCxnSpPr>
          <p:spPr>
            <a:xfrm>
              <a:off x="3792000" y="4653000"/>
              <a:ext cx="849279" cy="5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Gerader Verbinder 23">
              <a:extLst>
                <a:ext uri="{FF2B5EF4-FFF2-40B4-BE49-F238E27FC236}">
                  <a16:creationId xmlns:a16="http://schemas.microsoft.com/office/drawing/2014/main" id="{398B00EA-471C-E689-651A-3B5A6EDCD22B}"/>
                </a:ext>
              </a:extLst>
            </p:cNvPr>
            <p:cNvCxnSpPr>
              <a:cxnSpLocks/>
            </p:cNvCxnSpPr>
            <p:nvPr/>
          </p:nvCxnSpPr>
          <p:spPr>
            <a:xfrm flipH="1">
              <a:off x="3792000" y="4077000"/>
              <a:ext cx="849279" cy="576000"/>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4" name="Grafik 33">
            <a:extLst>
              <a:ext uri="{FF2B5EF4-FFF2-40B4-BE49-F238E27FC236}">
                <a16:creationId xmlns:a16="http://schemas.microsoft.com/office/drawing/2014/main" id="{84CB4C30-DC86-C0C3-00A5-066FBB6DE3E3}"/>
              </a:ext>
            </a:extLst>
          </p:cNvPr>
          <p:cNvPicPr>
            <a:picLocks noChangeAspect="1"/>
          </p:cNvPicPr>
          <p:nvPr/>
        </p:nvPicPr>
        <p:blipFill>
          <a:blip r:embed="rId5"/>
          <a:stretch>
            <a:fillRect/>
          </a:stretch>
        </p:blipFill>
        <p:spPr>
          <a:xfrm>
            <a:off x="5304001" y="3133367"/>
            <a:ext cx="720000" cy="288000"/>
          </a:xfrm>
          <a:prstGeom prst="rect">
            <a:avLst/>
          </a:prstGeom>
        </p:spPr>
      </p:pic>
      <p:pic>
        <p:nvPicPr>
          <p:cNvPr id="32" name="Grafik 31">
            <a:extLst>
              <a:ext uri="{FF2B5EF4-FFF2-40B4-BE49-F238E27FC236}">
                <a16:creationId xmlns:a16="http://schemas.microsoft.com/office/drawing/2014/main" id="{B2307EB8-A01F-45D5-EEB2-85F639E5E001}"/>
              </a:ext>
            </a:extLst>
          </p:cNvPr>
          <p:cNvPicPr>
            <a:picLocks noChangeAspect="1"/>
          </p:cNvPicPr>
          <p:nvPr/>
        </p:nvPicPr>
        <p:blipFill>
          <a:blip r:embed="rId6">
            <a:duotone>
              <a:schemeClr val="accent2">
                <a:shade val="45000"/>
                <a:satMod val="135000"/>
              </a:schemeClr>
              <a:prstClr val="white"/>
            </a:duotone>
          </a:blip>
          <a:stretch>
            <a:fillRect/>
          </a:stretch>
        </p:blipFill>
        <p:spPr>
          <a:xfrm>
            <a:off x="5148163" y="2882870"/>
            <a:ext cx="1259912" cy="788994"/>
          </a:xfrm>
          <a:prstGeom prst="rect">
            <a:avLst/>
          </a:prstGeom>
        </p:spPr>
      </p:pic>
      <p:cxnSp>
        <p:nvCxnSpPr>
          <p:cNvPr id="39" name="Gerader Verbinder 38">
            <a:extLst>
              <a:ext uri="{FF2B5EF4-FFF2-40B4-BE49-F238E27FC236}">
                <a16:creationId xmlns:a16="http://schemas.microsoft.com/office/drawing/2014/main" id="{2BE1DD8E-42B4-E97F-CCB0-5B881821E26F}"/>
              </a:ext>
            </a:extLst>
          </p:cNvPr>
          <p:cNvCxnSpPr/>
          <p:nvPr/>
        </p:nvCxnSpPr>
        <p:spPr>
          <a:xfrm>
            <a:off x="7353900" y="3354692"/>
            <a:ext cx="50400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0" name="Gerader Verbinder 39">
            <a:extLst>
              <a:ext uri="{FF2B5EF4-FFF2-40B4-BE49-F238E27FC236}">
                <a16:creationId xmlns:a16="http://schemas.microsoft.com/office/drawing/2014/main" id="{BACD089A-0817-F45D-9FE1-99BD90CE2A9A}"/>
              </a:ext>
            </a:extLst>
          </p:cNvPr>
          <p:cNvCxnSpPr>
            <a:cxnSpLocks/>
          </p:cNvCxnSpPr>
          <p:nvPr/>
        </p:nvCxnSpPr>
        <p:spPr>
          <a:xfrm>
            <a:off x="6156075" y="2493000"/>
            <a:ext cx="94792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2" name="Gerader Verbinder 41">
            <a:extLst>
              <a:ext uri="{FF2B5EF4-FFF2-40B4-BE49-F238E27FC236}">
                <a16:creationId xmlns:a16="http://schemas.microsoft.com/office/drawing/2014/main" id="{095C524D-85E5-67FA-EFC6-073F3C00C82B}"/>
              </a:ext>
            </a:extLst>
          </p:cNvPr>
          <p:cNvCxnSpPr>
            <a:cxnSpLocks/>
          </p:cNvCxnSpPr>
          <p:nvPr/>
        </p:nvCxnSpPr>
        <p:spPr>
          <a:xfrm>
            <a:off x="12576000" y="2133000"/>
            <a:ext cx="94792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3" name="Gerader Verbinder 42">
            <a:extLst>
              <a:ext uri="{FF2B5EF4-FFF2-40B4-BE49-F238E27FC236}">
                <a16:creationId xmlns:a16="http://schemas.microsoft.com/office/drawing/2014/main" id="{C7CAADDE-EB33-5B7B-D6FC-D7C46B53B86A}"/>
              </a:ext>
            </a:extLst>
          </p:cNvPr>
          <p:cNvCxnSpPr>
            <a:cxnSpLocks/>
          </p:cNvCxnSpPr>
          <p:nvPr/>
        </p:nvCxnSpPr>
        <p:spPr>
          <a:xfrm>
            <a:off x="6174661" y="4340385"/>
            <a:ext cx="947925"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65552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5891BE-798B-CF60-3B3C-30DEF454C0E7}"/>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A05F959D-7466-1775-B2A9-D459CE8E7F43}"/>
              </a:ext>
            </a:extLst>
          </p:cNvPr>
          <p:cNvSpPr>
            <a:spLocks noGrp="1"/>
          </p:cNvSpPr>
          <p:nvPr>
            <p:ph type="title"/>
          </p:nvPr>
        </p:nvSpPr>
        <p:spPr/>
        <p:txBody>
          <a:bodyPr/>
          <a:lstStyle/>
          <a:p>
            <a:r>
              <a:rPr lang="en-GB" dirty="0"/>
              <a:t>@ Repair: V1 Selber machen lassen!</a:t>
            </a:r>
          </a:p>
        </p:txBody>
      </p:sp>
      <p:sp>
        <p:nvSpPr>
          <p:cNvPr id="5" name="Datumsplatzhalter 4">
            <a:extLst>
              <a:ext uri="{FF2B5EF4-FFF2-40B4-BE49-F238E27FC236}">
                <a16:creationId xmlns:a16="http://schemas.microsoft.com/office/drawing/2014/main" id="{59D4BB03-117C-CB94-A77F-C93A60A5B000}"/>
              </a:ext>
            </a:extLst>
          </p:cNvPr>
          <p:cNvSpPr>
            <a:spLocks noGrp="1"/>
          </p:cNvSpPr>
          <p:nvPr>
            <p:ph type="dt" sz="half" idx="10"/>
          </p:nvPr>
        </p:nvSpPr>
        <p:spPr/>
        <p:txBody>
          <a:bodyPr/>
          <a:lstStyle/>
          <a:p>
            <a:r>
              <a:rPr lang="en-GB" dirty="0"/>
              <a:t>(Tern, n.b.)</a:t>
            </a:r>
          </a:p>
        </p:txBody>
      </p:sp>
      <p:sp>
        <p:nvSpPr>
          <p:cNvPr id="6" name="Fußzeilenplatzhalter 5">
            <a:extLst>
              <a:ext uri="{FF2B5EF4-FFF2-40B4-BE49-F238E27FC236}">
                <a16:creationId xmlns:a16="http://schemas.microsoft.com/office/drawing/2014/main" id="{567724C7-CC06-CDC2-2242-4176A85C301C}"/>
              </a:ext>
            </a:extLst>
          </p:cNvPr>
          <p:cNvSpPr>
            <a:spLocks noGrp="1"/>
          </p:cNvSpPr>
          <p:nvPr>
            <p:ph type="ftr" sz="quarter" idx="11"/>
          </p:nvPr>
        </p:nvSpPr>
        <p:spPr/>
        <p:txBody>
          <a:bodyPr/>
          <a:lstStyle/>
          <a:p>
            <a:r>
              <a:rPr lang="en-GB" dirty="0"/>
              <a:t>KMH / Intro Circularity</a:t>
            </a:r>
          </a:p>
        </p:txBody>
      </p:sp>
      <p:pic>
        <p:nvPicPr>
          <p:cNvPr id="9" name="Inhaltsplatzhalter 8">
            <a:extLst>
              <a:ext uri="{FF2B5EF4-FFF2-40B4-BE49-F238E27FC236}">
                <a16:creationId xmlns:a16="http://schemas.microsoft.com/office/drawing/2014/main" id="{DB1A748F-A2AC-FC30-E7F9-7820FC330668}"/>
              </a:ext>
            </a:extLst>
          </p:cNvPr>
          <p:cNvPicPr>
            <a:picLocks noGrp="1" noChangeAspect="1"/>
          </p:cNvPicPr>
          <p:nvPr>
            <p:ph idx="1"/>
          </p:nvPr>
        </p:nvPicPr>
        <p:blipFill>
          <a:blip r:embed="rId2"/>
          <a:stretch>
            <a:fillRect/>
          </a:stretch>
        </p:blipFill>
        <p:spPr>
          <a:xfrm>
            <a:off x="4656000" y="2279785"/>
            <a:ext cx="6926504" cy="3621070"/>
          </a:xfrm>
          <a:prstGeom prst="rect">
            <a:avLst/>
          </a:prstGeom>
        </p:spPr>
      </p:pic>
      <p:pic>
        <p:nvPicPr>
          <p:cNvPr id="14" name="Picture 13">
            <a:extLst>
              <a:ext uri="{FF2B5EF4-FFF2-40B4-BE49-F238E27FC236}">
                <a16:creationId xmlns:a16="http://schemas.microsoft.com/office/drawing/2014/main" id="{36648D49-3C97-6483-7B01-CB2883E13538}"/>
              </a:ext>
            </a:extLst>
          </p:cNvPr>
          <p:cNvPicPr>
            <a:picLocks noChangeAspect="1"/>
          </p:cNvPicPr>
          <p:nvPr/>
        </p:nvPicPr>
        <p:blipFill>
          <a:blip r:embed="rId3"/>
          <a:stretch>
            <a:fillRect/>
          </a:stretch>
        </p:blipFill>
        <p:spPr>
          <a:xfrm>
            <a:off x="912000" y="2449163"/>
            <a:ext cx="2979776" cy="329693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909942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5891BE-798B-CF60-3B3C-30DEF454C0E7}"/>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A05F959D-7466-1775-B2A9-D459CE8E7F43}"/>
              </a:ext>
            </a:extLst>
          </p:cNvPr>
          <p:cNvSpPr>
            <a:spLocks noGrp="1"/>
          </p:cNvSpPr>
          <p:nvPr>
            <p:ph type="title"/>
          </p:nvPr>
        </p:nvSpPr>
        <p:spPr/>
        <p:txBody>
          <a:bodyPr/>
          <a:lstStyle/>
          <a:p>
            <a:r>
              <a:rPr lang="en-GB" dirty="0"/>
              <a:t>@ Repair: V2 Selber machen lassen!</a:t>
            </a:r>
          </a:p>
        </p:txBody>
      </p:sp>
      <p:sp>
        <p:nvSpPr>
          <p:cNvPr id="5" name="Datumsplatzhalter 4">
            <a:extLst>
              <a:ext uri="{FF2B5EF4-FFF2-40B4-BE49-F238E27FC236}">
                <a16:creationId xmlns:a16="http://schemas.microsoft.com/office/drawing/2014/main" id="{59D4BB03-117C-CB94-A77F-C93A60A5B000}"/>
              </a:ext>
            </a:extLst>
          </p:cNvPr>
          <p:cNvSpPr>
            <a:spLocks noGrp="1"/>
          </p:cNvSpPr>
          <p:nvPr>
            <p:ph type="dt" sz="half" idx="10"/>
          </p:nvPr>
        </p:nvSpPr>
        <p:spPr/>
        <p:txBody>
          <a:bodyPr/>
          <a:lstStyle/>
          <a:p>
            <a:r>
              <a:rPr lang="en-GB" dirty="0"/>
              <a:t>(Repaircafe Wien, n.d.)</a:t>
            </a:r>
          </a:p>
        </p:txBody>
      </p:sp>
      <p:sp>
        <p:nvSpPr>
          <p:cNvPr id="6" name="Fußzeilenplatzhalter 5">
            <a:extLst>
              <a:ext uri="{FF2B5EF4-FFF2-40B4-BE49-F238E27FC236}">
                <a16:creationId xmlns:a16="http://schemas.microsoft.com/office/drawing/2014/main" id="{567724C7-CC06-CDC2-2242-4176A85C301C}"/>
              </a:ext>
            </a:extLst>
          </p:cNvPr>
          <p:cNvSpPr>
            <a:spLocks noGrp="1"/>
          </p:cNvSpPr>
          <p:nvPr>
            <p:ph type="ftr" sz="quarter" idx="11"/>
          </p:nvPr>
        </p:nvSpPr>
        <p:spPr/>
        <p:txBody>
          <a:bodyPr/>
          <a:lstStyle/>
          <a:p>
            <a:r>
              <a:rPr lang="en-GB" dirty="0"/>
              <a:t>KMH / Intro Circularity</a:t>
            </a:r>
          </a:p>
        </p:txBody>
      </p:sp>
      <p:cxnSp>
        <p:nvCxnSpPr>
          <p:cNvPr id="4" name="Gerader Verbinder 3">
            <a:extLst>
              <a:ext uri="{FF2B5EF4-FFF2-40B4-BE49-F238E27FC236}">
                <a16:creationId xmlns:a16="http://schemas.microsoft.com/office/drawing/2014/main" id="{0332C0A6-B979-7F68-46EF-AF1725D4A5CC}"/>
              </a:ext>
            </a:extLst>
          </p:cNvPr>
          <p:cNvCxnSpPr>
            <a:cxnSpLocks/>
          </p:cNvCxnSpPr>
          <p:nvPr/>
        </p:nvCxnSpPr>
        <p:spPr>
          <a:xfrm>
            <a:off x="6156075" y="2493000"/>
            <a:ext cx="947925"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266" name="Picture 2" descr="getreidemühle_repaircafe_wien">
            <a:hlinkClick r:id="rId2"/>
            <a:extLst>
              <a:ext uri="{FF2B5EF4-FFF2-40B4-BE49-F238E27FC236}">
                <a16:creationId xmlns:a16="http://schemas.microsoft.com/office/drawing/2014/main" id="{22E059DD-5603-5AAE-2D66-B93B456E5F4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5324" y="1917000"/>
            <a:ext cx="4849299" cy="363697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68" name="Picture 4" descr="Gründer Peter Erlebach _repaircafe©Apollonia Bitzan">
            <a:extLst>
              <a:ext uri="{FF2B5EF4-FFF2-40B4-BE49-F238E27FC236}">
                <a16:creationId xmlns:a16="http://schemas.microsoft.com/office/drawing/2014/main" id="{DE03B844-3FFD-10A0-1CD9-E714E39D9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6069" y="1925298"/>
            <a:ext cx="5452799" cy="363697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329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5891BE-798B-CF60-3B3C-30DEF454C0E7}"/>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A05F959D-7466-1775-B2A9-D459CE8E7F43}"/>
              </a:ext>
            </a:extLst>
          </p:cNvPr>
          <p:cNvSpPr>
            <a:spLocks noGrp="1"/>
          </p:cNvSpPr>
          <p:nvPr>
            <p:ph type="title"/>
          </p:nvPr>
        </p:nvSpPr>
        <p:spPr/>
        <p:txBody>
          <a:bodyPr/>
          <a:lstStyle/>
          <a:p>
            <a:r>
              <a:rPr lang="en-GB" dirty="0"/>
              <a:t>@ Repair: V3 service with predictive maintenance</a:t>
            </a:r>
          </a:p>
        </p:txBody>
      </p:sp>
      <p:sp>
        <p:nvSpPr>
          <p:cNvPr id="5" name="Datumsplatzhalter 4">
            <a:extLst>
              <a:ext uri="{FF2B5EF4-FFF2-40B4-BE49-F238E27FC236}">
                <a16:creationId xmlns:a16="http://schemas.microsoft.com/office/drawing/2014/main" id="{59D4BB03-117C-CB94-A77F-C93A60A5B000}"/>
              </a:ext>
            </a:extLst>
          </p:cNvPr>
          <p:cNvSpPr>
            <a:spLocks noGrp="1"/>
          </p:cNvSpPr>
          <p:nvPr>
            <p:ph type="dt" sz="half" idx="10"/>
          </p:nvPr>
        </p:nvSpPr>
        <p:spPr>
          <a:xfrm>
            <a:off x="2712000" y="6439500"/>
            <a:ext cx="3672000" cy="144000"/>
          </a:xfrm>
        </p:spPr>
        <p:txBody>
          <a:bodyPr/>
          <a:lstStyle/>
          <a:p>
            <a:r>
              <a:rPr lang="en-GB" dirty="0"/>
              <a:t>(Swapfiets, 2024; Rolls Royce, 2024)</a:t>
            </a:r>
          </a:p>
        </p:txBody>
      </p:sp>
      <p:sp>
        <p:nvSpPr>
          <p:cNvPr id="6" name="Fußzeilenplatzhalter 5">
            <a:extLst>
              <a:ext uri="{FF2B5EF4-FFF2-40B4-BE49-F238E27FC236}">
                <a16:creationId xmlns:a16="http://schemas.microsoft.com/office/drawing/2014/main" id="{567724C7-CC06-CDC2-2242-4176A85C301C}"/>
              </a:ext>
            </a:extLst>
          </p:cNvPr>
          <p:cNvSpPr>
            <a:spLocks noGrp="1"/>
          </p:cNvSpPr>
          <p:nvPr>
            <p:ph type="ftr" sz="quarter" idx="11"/>
          </p:nvPr>
        </p:nvSpPr>
        <p:spPr/>
        <p:txBody>
          <a:bodyPr/>
          <a:lstStyle/>
          <a:p>
            <a:r>
              <a:rPr lang="en-GB" dirty="0"/>
              <a:t>KMH / Intro Circularity</a:t>
            </a:r>
          </a:p>
        </p:txBody>
      </p:sp>
      <p:cxnSp>
        <p:nvCxnSpPr>
          <p:cNvPr id="4" name="Gerader Verbinder 3">
            <a:extLst>
              <a:ext uri="{FF2B5EF4-FFF2-40B4-BE49-F238E27FC236}">
                <a16:creationId xmlns:a16="http://schemas.microsoft.com/office/drawing/2014/main" id="{0332C0A6-B979-7F68-46EF-AF1725D4A5CC}"/>
              </a:ext>
            </a:extLst>
          </p:cNvPr>
          <p:cNvCxnSpPr>
            <a:cxnSpLocks/>
          </p:cNvCxnSpPr>
          <p:nvPr/>
        </p:nvCxnSpPr>
        <p:spPr>
          <a:xfrm>
            <a:off x="6156075" y="2493000"/>
            <a:ext cx="947925"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11" name="Content Placeholder 10">
            <a:hlinkClick r:id="rId3"/>
            <a:extLst>
              <a:ext uri="{FF2B5EF4-FFF2-40B4-BE49-F238E27FC236}">
                <a16:creationId xmlns:a16="http://schemas.microsoft.com/office/drawing/2014/main" id="{E3681464-4B15-09D1-EE11-BB4CDE64DDE9}"/>
              </a:ext>
            </a:extLst>
          </p:cNvPr>
          <p:cNvPicPr>
            <a:picLocks noGrp="1" noChangeAspect="1"/>
          </p:cNvPicPr>
          <p:nvPr>
            <p:ph idx="1"/>
          </p:nvPr>
        </p:nvPicPr>
        <p:blipFill>
          <a:blip r:embed="rId4"/>
          <a:stretch>
            <a:fillRect/>
          </a:stretch>
        </p:blipFill>
        <p:spPr>
          <a:xfrm>
            <a:off x="695325" y="1635498"/>
            <a:ext cx="4897326" cy="4183937"/>
          </a:xfrm>
          <a:ln w="6350">
            <a:solidFill>
              <a:schemeClr val="tx1"/>
            </a:solidFill>
          </a:ln>
          <a:effectLst>
            <a:outerShdw blurRad="254000" dist="107763" dir="2699994" algn="tl">
              <a:prstClr val="black">
                <a:alpha val="40000"/>
              </a:prstClr>
            </a:outerShdw>
          </a:effectLst>
        </p:spPr>
      </p:pic>
      <p:sp>
        <p:nvSpPr>
          <p:cNvPr id="15" name="Textfeld 14">
            <a:extLst>
              <a:ext uri="{FF2B5EF4-FFF2-40B4-BE49-F238E27FC236}">
                <a16:creationId xmlns:a16="http://schemas.microsoft.com/office/drawing/2014/main" id="{F4F7385F-AB35-E95D-3D9E-6BECEFADA84F}"/>
              </a:ext>
            </a:extLst>
          </p:cNvPr>
          <p:cNvSpPr txBox="1"/>
          <p:nvPr/>
        </p:nvSpPr>
        <p:spPr>
          <a:xfrm>
            <a:off x="2921620" y="3160700"/>
            <a:ext cx="6177774" cy="369332"/>
          </a:xfrm>
          <a:prstGeom prst="rect">
            <a:avLst/>
          </a:prstGeom>
          <a:noFill/>
        </p:spPr>
        <p:txBody>
          <a:bodyPr wrap="square">
            <a:spAutoFit/>
          </a:bodyPr>
          <a:lstStyle/>
          <a:p>
            <a:r>
              <a:rPr lang="en-GB" b="0" i="0" dirty="0">
                <a:solidFill>
                  <a:srgbClr val="6D6D6B"/>
                </a:solidFill>
                <a:effectLst/>
                <a:latin typeface="Assistant" pitchFamily="2" charset="-79"/>
                <a:cs typeface="Assistant" pitchFamily="2" charset="-79"/>
              </a:rPr>
              <a:t>USD 20 Billion</a:t>
            </a:r>
            <a:endParaRPr lang="en-GB" dirty="0"/>
          </a:p>
        </p:txBody>
      </p:sp>
      <p:pic>
        <p:nvPicPr>
          <p:cNvPr id="17" name="Picture 16">
            <a:hlinkClick r:id="rId5"/>
            <a:extLst>
              <a:ext uri="{FF2B5EF4-FFF2-40B4-BE49-F238E27FC236}">
                <a16:creationId xmlns:a16="http://schemas.microsoft.com/office/drawing/2014/main" id="{18381C85-029A-220A-B540-FA12735F7FFB}"/>
              </a:ext>
            </a:extLst>
          </p:cNvPr>
          <p:cNvPicPr>
            <a:picLocks noChangeAspect="1"/>
          </p:cNvPicPr>
          <p:nvPr/>
        </p:nvPicPr>
        <p:blipFill>
          <a:blip r:embed="rId6"/>
          <a:stretch>
            <a:fillRect/>
          </a:stretch>
        </p:blipFill>
        <p:spPr>
          <a:xfrm>
            <a:off x="6630037" y="1635498"/>
            <a:ext cx="3941022"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252203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54</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3. Recycle</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sp>
        <p:nvSpPr>
          <p:cNvPr id="6" name="Textplatzhalter 5">
            <a:extLst>
              <a:ext uri="{FF2B5EF4-FFF2-40B4-BE49-F238E27FC236}">
                <a16:creationId xmlns:a16="http://schemas.microsoft.com/office/drawing/2014/main" id="{4A2BDAF4-E883-A1B5-1233-F8D86F665199}"/>
              </a:ext>
            </a:extLst>
          </p:cNvPr>
          <p:cNvSpPr>
            <a:spLocks noGrp="1"/>
          </p:cNvSpPr>
          <p:nvPr>
            <p:ph type="body" sz="quarter" idx="4294967295"/>
          </p:nvPr>
        </p:nvSpPr>
        <p:spPr>
          <a:xfrm>
            <a:off x="608912" y="835025"/>
            <a:ext cx="7431088" cy="1981200"/>
          </a:xfrm>
        </p:spPr>
        <p:txBody>
          <a:bodyPr/>
          <a:lstStyle/>
          <a:p>
            <a:pPr marL="0" indent="0">
              <a:buNone/>
            </a:pPr>
            <a:r>
              <a:rPr lang="en-GB" dirty="0"/>
              <a:t>Process materials to </a:t>
            </a:r>
            <a:r>
              <a:rPr lang="en-GB" b="1" dirty="0"/>
              <a:t>same or lower quality</a:t>
            </a:r>
          </a:p>
          <a:p>
            <a:pPr marL="0" indent="0">
              <a:buNone/>
            </a:pPr>
            <a:endParaRPr lang="en-GB" dirty="0"/>
          </a:p>
        </p:txBody>
      </p:sp>
      <p:pic>
        <p:nvPicPr>
          <p:cNvPr id="2050" name="Picture 2" descr="POC Myelin - City Helm kaufen | Bike-Discount">
            <a:hlinkClick r:id="rId2"/>
            <a:extLst>
              <a:ext uri="{FF2B5EF4-FFF2-40B4-BE49-F238E27FC236}">
                <a16:creationId xmlns:a16="http://schemas.microsoft.com/office/drawing/2014/main" id="{CE668C4E-FEB6-B556-6374-488E27F76E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263" y="2303163"/>
            <a:ext cx="5548416" cy="312098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C7FDA72E-3B59-2E4A-9678-F18460AEF9F5}"/>
              </a:ext>
            </a:extLst>
          </p:cNvPr>
          <p:cNvPicPr>
            <a:picLocks noChangeAspect="1"/>
          </p:cNvPicPr>
          <p:nvPr/>
        </p:nvPicPr>
        <p:blipFill>
          <a:blip r:embed="rId4"/>
          <a:stretch>
            <a:fillRect/>
          </a:stretch>
        </p:blipFill>
        <p:spPr>
          <a:xfrm>
            <a:off x="695324" y="2285485"/>
            <a:ext cx="3640217" cy="3120984"/>
          </a:xfrm>
          <a:prstGeom prst="rect">
            <a:avLst/>
          </a:prstGeom>
          <a:ln w="6350">
            <a:solidFill>
              <a:schemeClr val="tx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747FDDAA-3419-1D67-E971-14B4F9A364AE}"/>
              </a:ext>
            </a:extLst>
          </p:cNvPr>
          <p:cNvSpPr txBox="1"/>
          <p:nvPr/>
        </p:nvSpPr>
        <p:spPr>
          <a:xfrm>
            <a:off x="695324" y="5676907"/>
            <a:ext cx="3640217" cy="492155"/>
          </a:xfrm>
          <a:prstGeom prst="rect">
            <a:avLst/>
          </a:prstGeom>
        </p:spPr>
        <p:txBody>
          <a:bodyPr vert="horz" wrap="square" lIns="121920" tIns="60960" rIns="121920" bIns="60960" rtlCol="0" anchor="t">
            <a:normAutofit fontScale="62500" lnSpcReduction="20000"/>
          </a:bodyPr>
          <a:lstStyle/>
          <a:p>
            <a:pPr algn="ctr"/>
            <a:r>
              <a:rPr lang="en-GB" sz="3733" dirty="0">
                <a:latin typeface="Calibri" panose="020F0502020204030204" pitchFamily="34" charset="0"/>
                <a:ea typeface="Calibri" panose="020F0502020204030204" pitchFamily="34" charset="0"/>
                <a:cs typeface="Calibri" panose="020F0502020204030204" pitchFamily="34" charset="0"/>
              </a:rPr>
              <a:t>👉 refurb, remanufacture</a:t>
            </a:r>
          </a:p>
        </p:txBody>
      </p:sp>
      <p:sp>
        <p:nvSpPr>
          <p:cNvPr id="8" name="Textfeld 7">
            <a:extLst>
              <a:ext uri="{FF2B5EF4-FFF2-40B4-BE49-F238E27FC236}">
                <a16:creationId xmlns:a16="http://schemas.microsoft.com/office/drawing/2014/main" id="{B8BCE762-140F-1344-1BE8-2E90209DB495}"/>
              </a:ext>
            </a:extLst>
          </p:cNvPr>
          <p:cNvSpPr txBox="1"/>
          <p:nvPr/>
        </p:nvSpPr>
        <p:spPr>
          <a:xfrm>
            <a:off x="6390362" y="5676907"/>
            <a:ext cx="3640217" cy="492155"/>
          </a:xfrm>
          <a:prstGeom prst="rect">
            <a:avLst/>
          </a:prstGeom>
        </p:spPr>
        <p:txBody>
          <a:bodyPr vert="horz" wrap="square" lIns="121920" tIns="60960" rIns="121920" bIns="60960" rtlCol="0" anchor="t">
            <a:normAutofit fontScale="92500" lnSpcReduction="10000"/>
          </a:bodyPr>
          <a:lstStyle/>
          <a:p>
            <a:pPr algn="ctr"/>
            <a:r>
              <a:rPr lang="en-GB" sz="2667" dirty="0">
                <a:latin typeface="Calibri" panose="020F0502020204030204" pitchFamily="34" charset="0"/>
                <a:ea typeface="Calibri" panose="020F0502020204030204" pitchFamily="34" charset="0"/>
                <a:cs typeface="Calibri" panose="020F0502020204030204" pitchFamily="34" charset="0"/>
              </a:rPr>
              <a:t>👉 reduce</a:t>
            </a:r>
          </a:p>
        </p:txBody>
      </p:sp>
      <p:sp>
        <p:nvSpPr>
          <p:cNvPr id="10" name="Datumsplatzhalter 9">
            <a:extLst>
              <a:ext uri="{FF2B5EF4-FFF2-40B4-BE49-F238E27FC236}">
                <a16:creationId xmlns:a16="http://schemas.microsoft.com/office/drawing/2014/main" id="{5CD9C38A-E8C8-892F-B514-A687C5BE8A22}"/>
              </a:ext>
            </a:extLst>
          </p:cNvPr>
          <p:cNvSpPr>
            <a:spLocks noGrp="1"/>
          </p:cNvSpPr>
          <p:nvPr>
            <p:ph type="dt" sz="half" idx="10"/>
          </p:nvPr>
        </p:nvSpPr>
        <p:spPr/>
        <p:txBody>
          <a:bodyPr/>
          <a:lstStyle/>
          <a:p>
            <a:r>
              <a:rPr lang="en-GB" dirty="0"/>
              <a:t>(brother, 2024; POC, 2023)</a:t>
            </a:r>
          </a:p>
        </p:txBody>
      </p:sp>
    </p:spTree>
    <p:extLst>
      <p:ext uri="{BB962C8B-B14F-4D97-AF65-F5344CB8AC3E}">
        <p14:creationId xmlns:p14="http://schemas.microsoft.com/office/powerpoint/2010/main" val="2837446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55</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4. Recover</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lstStyle/>
          <a:p>
            <a:pPr>
              <a:lnSpc>
                <a:spcPct val="200000"/>
              </a:lnSpc>
            </a:pPr>
            <a:r>
              <a:rPr lang="en-GB" dirty="0"/>
              <a:t>Incineration &amp; </a:t>
            </a:r>
            <a:r>
              <a:rPr lang="en-GB" b="1" dirty="0"/>
              <a:t>energy recovery</a:t>
            </a:r>
          </a:p>
          <a:p>
            <a:pPr>
              <a:lnSpc>
                <a:spcPct val="200000"/>
              </a:lnSpc>
            </a:pPr>
            <a:r>
              <a:rPr lang="en-GB" dirty="0"/>
              <a:t>Final storage</a:t>
            </a:r>
          </a:p>
          <a:p>
            <a:pPr lvl="1">
              <a:lnSpc>
                <a:spcPct val="200000"/>
              </a:lnSpc>
            </a:pPr>
            <a:r>
              <a:rPr lang="en-GB" dirty="0"/>
              <a:t>Methane management</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3076" name="Picture 4">
            <a:hlinkClick r:id="rId3"/>
            <a:extLst>
              <a:ext uri="{FF2B5EF4-FFF2-40B4-BE49-F238E27FC236}">
                <a16:creationId xmlns:a16="http://schemas.microsoft.com/office/drawing/2014/main" id="{6E286D52-DF34-9693-E1B4-3AEC923168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2000" y="1061819"/>
            <a:ext cx="3974528" cy="4734363"/>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6">
            <a:extLst>
              <a:ext uri="{FF2B5EF4-FFF2-40B4-BE49-F238E27FC236}">
                <a16:creationId xmlns:a16="http://schemas.microsoft.com/office/drawing/2014/main" id="{B4C41DEB-8166-143C-9150-9BE437B1836E}"/>
              </a:ext>
            </a:extLst>
          </p:cNvPr>
          <p:cNvSpPr>
            <a:spLocks noGrp="1"/>
          </p:cNvSpPr>
          <p:nvPr>
            <p:ph type="dt" sz="half" idx="10"/>
          </p:nvPr>
        </p:nvSpPr>
        <p:spPr/>
        <p:txBody>
          <a:bodyPr/>
          <a:lstStyle/>
          <a:p>
            <a:r>
              <a:rPr lang="en-GB" dirty="0"/>
              <a:t>(Seattle Times, 03.0.2021)</a:t>
            </a:r>
          </a:p>
        </p:txBody>
      </p:sp>
      <p:sp>
        <p:nvSpPr>
          <p:cNvPr id="6" name="Freihandform: Form 5">
            <a:extLst>
              <a:ext uri="{FF2B5EF4-FFF2-40B4-BE49-F238E27FC236}">
                <a16:creationId xmlns:a16="http://schemas.microsoft.com/office/drawing/2014/main" id="{ECA8DD7E-7F94-EA87-C541-DDE3F2B79704}"/>
              </a:ext>
            </a:extLst>
          </p:cNvPr>
          <p:cNvSpPr/>
          <p:nvPr/>
        </p:nvSpPr>
        <p:spPr>
          <a:xfrm>
            <a:off x="3936000" y="3492500"/>
            <a:ext cx="342986" cy="1343384"/>
          </a:xfrm>
          <a:custGeom>
            <a:avLst/>
            <a:gdLst>
              <a:gd name="connsiteX0" fmla="*/ 0 w 657225"/>
              <a:gd name="connsiteY0" fmla="*/ 1209675 h 1214228"/>
              <a:gd name="connsiteX1" fmla="*/ 495300 w 657225"/>
              <a:gd name="connsiteY1" fmla="*/ 1028700 h 1214228"/>
              <a:gd name="connsiteX2" fmla="*/ 657225 w 657225"/>
              <a:gd name="connsiteY2" fmla="*/ 0 h 1214228"/>
            </a:gdLst>
            <a:ahLst/>
            <a:cxnLst>
              <a:cxn ang="0">
                <a:pos x="connsiteX0" y="connsiteY0"/>
              </a:cxn>
              <a:cxn ang="0">
                <a:pos x="connsiteX1" y="connsiteY1"/>
              </a:cxn>
              <a:cxn ang="0">
                <a:pos x="connsiteX2" y="connsiteY2"/>
              </a:cxn>
            </a:cxnLst>
            <a:rect l="l" t="t" r="r" b="b"/>
            <a:pathLst>
              <a:path w="657225" h="1214228">
                <a:moveTo>
                  <a:pt x="0" y="1209675"/>
                </a:moveTo>
                <a:cubicBezTo>
                  <a:pt x="192881" y="1219994"/>
                  <a:pt x="385763" y="1230313"/>
                  <a:pt x="495300" y="1028700"/>
                </a:cubicBezTo>
                <a:cubicBezTo>
                  <a:pt x="604838" y="827087"/>
                  <a:pt x="631031" y="413543"/>
                  <a:pt x="657225" y="0"/>
                </a:cubicBezTo>
              </a:path>
            </a:pathLst>
          </a:custGeom>
          <a:ln w="57150" cap="rnd"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18581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Wait, </a:t>
            </a:r>
            <a:br>
              <a:rPr lang="en-GB" dirty="0"/>
            </a:br>
            <a:r>
              <a:rPr lang="en-GB" dirty="0"/>
              <a:t>my phone …</a:t>
            </a:r>
          </a:p>
        </p:txBody>
      </p:sp>
    </p:spTree>
    <p:extLst>
      <p:ext uri="{BB962C8B-B14F-4D97-AF65-F5344CB8AC3E}">
        <p14:creationId xmlns:p14="http://schemas.microsoft.com/office/powerpoint/2010/main" val="2808980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5909A1-E5F4-853E-0F61-920DF6EC1609}"/>
              </a:ext>
            </a:extLst>
          </p:cNvPr>
          <p:cNvSpPr>
            <a:spLocks noGrp="1"/>
          </p:cNvSpPr>
          <p:nvPr>
            <p:ph type="sldNum" sz="quarter" idx="12"/>
          </p:nvPr>
        </p:nvSpPr>
        <p:spPr/>
        <p:txBody>
          <a:bodyPr/>
          <a:lstStyle/>
          <a:p>
            <a:fld id="{D836C0FE-70CA-4950-82D6-CF602CC2B770}" type="slidenum">
              <a:rPr lang="en-GB" smtClean="0"/>
              <a:t>57</a:t>
            </a:fld>
            <a:endParaRPr lang="en-GB" dirty="0"/>
          </a:p>
        </p:txBody>
      </p:sp>
      <p:sp>
        <p:nvSpPr>
          <p:cNvPr id="3" name="Titel 2">
            <a:extLst>
              <a:ext uri="{FF2B5EF4-FFF2-40B4-BE49-F238E27FC236}">
                <a16:creationId xmlns:a16="http://schemas.microsoft.com/office/drawing/2014/main" id="{C210AE1E-D53F-5BDB-D14D-0A65D27BE7A0}"/>
              </a:ext>
            </a:extLst>
          </p:cNvPr>
          <p:cNvSpPr>
            <a:spLocks noGrp="1"/>
          </p:cNvSpPr>
          <p:nvPr>
            <p:ph type="title"/>
          </p:nvPr>
        </p:nvSpPr>
        <p:spPr/>
        <p:txBody>
          <a:bodyPr/>
          <a:lstStyle/>
          <a:p>
            <a:r>
              <a:rPr lang="en-GB" dirty="0"/>
              <a:t>… &amp; then?</a:t>
            </a:r>
          </a:p>
        </p:txBody>
      </p:sp>
      <p:sp>
        <p:nvSpPr>
          <p:cNvPr id="5" name="Datumsplatzhalter 4">
            <a:extLst>
              <a:ext uri="{FF2B5EF4-FFF2-40B4-BE49-F238E27FC236}">
                <a16:creationId xmlns:a16="http://schemas.microsoft.com/office/drawing/2014/main" id="{C9306151-1F52-F7FE-0A40-B249538F1E4C}"/>
              </a:ext>
            </a:extLst>
          </p:cNvPr>
          <p:cNvSpPr>
            <a:spLocks noGrp="1"/>
          </p:cNvSpPr>
          <p:nvPr>
            <p:ph type="dt" sz="half" idx="10"/>
          </p:nvPr>
        </p:nvSpPr>
        <p:spPr/>
        <p:txBody>
          <a:bodyPr/>
          <a:lstStyle/>
          <a:p>
            <a:r>
              <a:rPr lang="en-GB" dirty="0"/>
              <a:t>(Eduardo RAmos, PD, unsplash)</a:t>
            </a:r>
          </a:p>
        </p:txBody>
      </p:sp>
      <p:sp>
        <p:nvSpPr>
          <p:cNvPr id="6" name="Fußzeilenplatzhalter 5">
            <a:extLst>
              <a:ext uri="{FF2B5EF4-FFF2-40B4-BE49-F238E27FC236}">
                <a16:creationId xmlns:a16="http://schemas.microsoft.com/office/drawing/2014/main" id="{95BBC08E-7F30-F9EC-8580-39FD8E258511}"/>
              </a:ext>
            </a:extLst>
          </p:cNvPr>
          <p:cNvSpPr>
            <a:spLocks noGrp="1"/>
          </p:cNvSpPr>
          <p:nvPr>
            <p:ph type="ftr" sz="quarter" idx="11"/>
          </p:nvPr>
        </p:nvSpPr>
        <p:spPr/>
        <p:txBody>
          <a:bodyPr/>
          <a:lstStyle/>
          <a:p>
            <a:r>
              <a:rPr lang="en-GB" dirty="0"/>
              <a:t>KMH / Intro Circularity</a:t>
            </a:r>
          </a:p>
        </p:txBody>
      </p:sp>
      <p:pic>
        <p:nvPicPr>
          <p:cNvPr id="3074" name="Picture 2" descr="Ein kaputtes Handy liegt auf einem Tisch">
            <a:hlinkClick r:id="rId2"/>
            <a:extLst>
              <a:ext uri="{FF2B5EF4-FFF2-40B4-BE49-F238E27FC236}">
                <a16:creationId xmlns:a16="http://schemas.microsoft.com/office/drawing/2014/main" id="{BB1C45BE-9E03-FF55-0DA9-E4FF4A76E50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70552" y="1197000"/>
            <a:ext cx="7450895" cy="496726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302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E4E05B5-4D18-C31E-3757-B4EC9A576F7A}"/>
              </a:ext>
            </a:extLst>
          </p:cNvPr>
          <p:cNvSpPr>
            <a:spLocks noGrp="1"/>
          </p:cNvSpPr>
          <p:nvPr>
            <p:ph type="title"/>
          </p:nvPr>
        </p:nvSpPr>
        <p:spPr/>
        <p:txBody>
          <a:bodyPr/>
          <a:lstStyle/>
          <a:p>
            <a:r>
              <a:rPr lang="en-GB" dirty="0"/>
              <a:t>Me &amp; my smartphone …</a:t>
            </a:r>
          </a:p>
        </p:txBody>
      </p:sp>
      <p:pic>
        <p:nvPicPr>
          <p:cNvPr id="2050" name="Picture 6" descr="New iPhone">
            <a:hlinkClick r:id="rId3"/>
            <a:extLst>
              <a:ext uri="{FF2B5EF4-FFF2-40B4-BE49-F238E27FC236}">
                <a16:creationId xmlns:a16="http://schemas.microsoft.com/office/drawing/2014/main" id="{A6435D95-D56D-163A-7177-FED414BEE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400" y="-1345461"/>
            <a:ext cx="7128000" cy="458092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00D0E3BB-07B0-C686-2326-FB668DAA0458}"/>
              </a:ext>
            </a:extLst>
          </p:cNvPr>
          <p:cNvSpPr>
            <a:spLocks noGrp="1"/>
          </p:cNvSpPr>
          <p:nvPr>
            <p:ph type="dt" sz="half" idx="10"/>
          </p:nvPr>
        </p:nvSpPr>
        <p:spPr/>
        <p:txBody>
          <a:bodyPr/>
          <a:lstStyle/>
          <a:p>
            <a:r>
              <a:rPr lang="en-GB" dirty="0"/>
              <a:t>(Eaters Collective, PD, unsplash)</a:t>
            </a:r>
          </a:p>
        </p:txBody>
      </p:sp>
      <p:sp>
        <p:nvSpPr>
          <p:cNvPr id="6" name="Fußzeilenplatzhalter 5">
            <a:extLst>
              <a:ext uri="{FF2B5EF4-FFF2-40B4-BE49-F238E27FC236}">
                <a16:creationId xmlns:a16="http://schemas.microsoft.com/office/drawing/2014/main" id="{6278C435-99BC-FD8E-92A5-1CC8DE003CF5}"/>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CBE6E4F9-4F2D-C6C4-4C79-608B2D06344F}"/>
              </a:ext>
            </a:extLst>
          </p:cNvPr>
          <p:cNvSpPr>
            <a:spLocks noGrp="1"/>
          </p:cNvSpPr>
          <p:nvPr>
            <p:ph type="sldNum" sz="quarter" idx="12"/>
          </p:nvPr>
        </p:nvSpPr>
        <p:spPr/>
        <p:txBody>
          <a:bodyPr/>
          <a:lstStyle/>
          <a:p>
            <a:fld id="{D836C0FE-70CA-4950-82D6-CF602CC2B770}" type="slidenum">
              <a:rPr lang="en-GB" smtClean="0"/>
              <a:t>58</a:t>
            </a:fld>
            <a:endParaRPr lang="en-GB" dirty="0"/>
          </a:p>
        </p:txBody>
      </p:sp>
      <p:pic>
        <p:nvPicPr>
          <p:cNvPr id="2" name="Inhaltsplatzhalter 1">
            <a:extLst>
              <a:ext uri="{FF2B5EF4-FFF2-40B4-BE49-F238E27FC236}">
                <a16:creationId xmlns:a16="http://schemas.microsoft.com/office/drawing/2014/main" id="{DF03D549-9896-CDFD-2E2D-EB7FB7CF8AB0}"/>
              </a:ext>
            </a:extLst>
          </p:cNvPr>
          <p:cNvPicPr>
            <a:picLocks noGrp="1" noChangeAspect="1"/>
          </p:cNvPicPr>
          <p:nvPr>
            <p:ph idx="1"/>
          </p:nvPr>
        </p:nvPicPr>
        <p:blipFill>
          <a:blip r:embed="rId5"/>
          <a:stretch>
            <a:fillRect/>
          </a:stretch>
        </p:blipFill>
        <p:spPr>
          <a:xfrm>
            <a:off x="2138671" y="1269000"/>
            <a:ext cx="7845329" cy="4823263"/>
          </a:xfrm>
          <a:prstGeom prst="rect">
            <a:avLst/>
          </a:prstGeom>
          <a:ln w="6350">
            <a:solidFill>
              <a:schemeClr val="tx1"/>
            </a:solidFill>
          </a:ln>
          <a:effectLst>
            <a:outerShdw blurRad="254000" dist="107763" dir="2699994" algn="tl">
              <a:prstClr val="black">
                <a:alpha val="40000"/>
              </a:prstClr>
            </a:outerShdw>
          </a:effectLst>
        </p:spPr>
      </p:pic>
      <p:cxnSp>
        <p:nvCxnSpPr>
          <p:cNvPr id="10" name="Gerader Verbinder 9">
            <a:extLst>
              <a:ext uri="{FF2B5EF4-FFF2-40B4-BE49-F238E27FC236}">
                <a16:creationId xmlns:a16="http://schemas.microsoft.com/office/drawing/2014/main" id="{6253F103-B872-E9E3-87A7-D081249474BE}"/>
              </a:ext>
            </a:extLst>
          </p:cNvPr>
          <p:cNvCxnSpPr/>
          <p:nvPr/>
        </p:nvCxnSpPr>
        <p:spPr>
          <a:xfrm flipH="1">
            <a:off x="3177540" y="2133000"/>
            <a:ext cx="614460" cy="185988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Gerader Verbinder 10">
            <a:extLst>
              <a:ext uri="{FF2B5EF4-FFF2-40B4-BE49-F238E27FC236}">
                <a16:creationId xmlns:a16="http://schemas.microsoft.com/office/drawing/2014/main" id="{7D054D28-044C-DE3F-9D9E-EFBAA881FDAB}"/>
              </a:ext>
            </a:extLst>
          </p:cNvPr>
          <p:cNvCxnSpPr>
            <a:cxnSpLocks/>
          </p:cNvCxnSpPr>
          <p:nvPr/>
        </p:nvCxnSpPr>
        <p:spPr>
          <a:xfrm>
            <a:off x="4046460" y="1989000"/>
            <a:ext cx="3337320" cy="96756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3" name="Gerader Verbinder 12">
            <a:extLst>
              <a:ext uri="{FF2B5EF4-FFF2-40B4-BE49-F238E27FC236}">
                <a16:creationId xmlns:a16="http://schemas.microsoft.com/office/drawing/2014/main" id="{0E4219FA-7DFF-154D-09BE-300039A6079A}"/>
              </a:ext>
            </a:extLst>
          </p:cNvPr>
          <p:cNvCxnSpPr>
            <a:cxnSpLocks/>
          </p:cNvCxnSpPr>
          <p:nvPr/>
        </p:nvCxnSpPr>
        <p:spPr>
          <a:xfrm flipV="1">
            <a:off x="4366260" y="3108960"/>
            <a:ext cx="3070860" cy="16002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 name="Gerader Verbinder 15">
            <a:extLst>
              <a:ext uri="{FF2B5EF4-FFF2-40B4-BE49-F238E27FC236}">
                <a16:creationId xmlns:a16="http://schemas.microsoft.com/office/drawing/2014/main" id="{7E2C4B0E-3C35-1A4A-BB8C-F3DA5B2EC4F3}"/>
              </a:ext>
            </a:extLst>
          </p:cNvPr>
          <p:cNvCxnSpPr>
            <a:cxnSpLocks/>
          </p:cNvCxnSpPr>
          <p:nvPr/>
        </p:nvCxnSpPr>
        <p:spPr>
          <a:xfrm>
            <a:off x="3235325" y="4225925"/>
            <a:ext cx="866775" cy="479425"/>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24833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04B7915-F14C-AE45-E6CD-D865FBC3D341}"/>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DE81A647-A9C5-1CF9-153A-2433A4840B19}"/>
              </a:ext>
            </a:extLst>
          </p:cNvPr>
          <p:cNvSpPr>
            <a:spLocks noGrp="1"/>
          </p:cNvSpPr>
          <p:nvPr>
            <p:ph type="title"/>
          </p:nvPr>
        </p:nvSpPr>
        <p:spPr/>
        <p:txBody>
          <a:bodyPr/>
          <a:lstStyle/>
          <a:p>
            <a:r>
              <a:rPr lang="en-GB" dirty="0"/>
              <a:t>… &amp; then?</a:t>
            </a:r>
          </a:p>
        </p:txBody>
      </p:sp>
      <p:pic>
        <p:nvPicPr>
          <p:cNvPr id="8" name="Inhaltsplatzhalter 7">
            <a:hlinkClick r:id="rId2"/>
            <a:extLst>
              <a:ext uri="{FF2B5EF4-FFF2-40B4-BE49-F238E27FC236}">
                <a16:creationId xmlns:a16="http://schemas.microsoft.com/office/drawing/2014/main" id="{C9D35B2F-2422-F04E-5577-A7605C49C351}"/>
              </a:ext>
            </a:extLst>
          </p:cNvPr>
          <p:cNvPicPr>
            <a:picLocks noGrp="1" noChangeAspect="1"/>
          </p:cNvPicPr>
          <p:nvPr>
            <p:ph idx="1"/>
          </p:nvPr>
        </p:nvPicPr>
        <p:blipFill>
          <a:blip r:embed="rId3"/>
          <a:stretch>
            <a:fillRect/>
          </a:stretch>
        </p:blipFill>
        <p:spPr>
          <a:xfrm>
            <a:off x="1934587" y="1485000"/>
            <a:ext cx="8049413" cy="4535488"/>
          </a:xfrm>
        </p:spPr>
      </p:pic>
      <p:sp>
        <p:nvSpPr>
          <p:cNvPr id="5" name="Datumsplatzhalter 4">
            <a:extLst>
              <a:ext uri="{FF2B5EF4-FFF2-40B4-BE49-F238E27FC236}">
                <a16:creationId xmlns:a16="http://schemas.microsoft.com/office/drawing/2014/main" id="{5AF7FE48-E92C-0EFE-B4E1-3EAA6825639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6EF94CB-EE01-F34D-42CF-05301C7585A6}"/>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64462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2106F3E-0E08-64FD-4376-3E462DBA3745}"/>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9B0D9374-69A5-434A-6C76-B9614CC9A757}"/>
              </a:ext>
            </a:extLst>
          </p:cNvPr>
          <p:cNvSpPr>
            <a:spLocks noGrp="1"/>
          </p:cNvSpPr>
          <p:nvPr>
            <p:ph type="title"/>
          </p:nvPr>
        </p:nvSpPr>
        <p:spPr/>
        <p:txBody>
          <a:bodyPr/>
          <a:lstStyle/>
          <a:p>
            <a:r>
              <a:rPr lang="en-GB" dirty="0"/>
              <a:t>Earth-Systems Perspective?</a:t>
            </a:r>
          </a:p>
        </p:txBody>
      </p:sp>
      <p:sp>
        <p:nvSpPr>
          <p:cNvPr id="4" name="Inhaltsplatzhalter 3">
            <a:extLst>
              <a:ext uri="{FF2B5EF4-FFF2-40B4-BE49-F238E27FC236}">
                <a16:creationId xmlns:a16="http://schemas.microsoft.com/office/drawing/2014/main" id="{B72E7568-6E59-5813-64ED-9E6B19147D22}"/>
              </a:ext>
            </a:extLst>
          </p:cNvPr>
          <p:cNvSpPr>
            <a:spLocks noGrp="1"/>
          </p:cNvSpPr>
          <p:nvPr>
            <p:ph idx="1"/>
          </p:nvPr>
        </p:nvSpPr>
        <p:spPr>
          <a:xfrm>
            <a:off x="695325" y="1197001"/>
            <a:ext cx="8928100" cy="4967264"/>
          </a:xfrm>
        </p:spPr>
        <p:txBody>
          <a:bodyPr>
            <a:normAutofit fontScale="77500" lnSpcReduction="20000"/>
          </a:bodyPr>
          <a:lstStyle/>
          <a:p>
            <a:r>
              <a:rPr lang="en-GB" b="1" dirty="0"/>
              <a:t>Holistic approach: </a:t>
            </a:r>
            <a:r>
              <a:rPr lang="en-GB" dirty="0"/>
              <a:t>Earth = interconnected system</a:t>
            </a:r>
          </a:p>
          <a:p>
            <a:pPr lvl="1"/>
            <a:r>
              <a:rPr lang="en-GB" dirty="0"/>
              <a:t>atmosphere, hydrosphere, biosphere, lithosphere, anthroposphere</a:t>
            </a:r>
          </a:p>
          <a:p>
            <a:r>
              <a:rPr lang="en-GB" b="1" dirty="0"/>
              <a:t>Dynamic interactions: </a:t>
            </a:r>
          </a:p>
          <a:p>
            <a:pPr lvl="1"/>
            <a:r>
              <a:rPr lang="en-GB" dirty="0"/>
              <a:t>processes, feedback loops, and thresholds influencing system stability</a:t>
            </a:r>
          </a:p>
          <a:p>
            <a:pPr lvl="1"/>
            <a:r>
              <a:rPr lang="en-GB" dirty="0"/>
              <a:t>positive (amplifying) and negative (stabilising) feedbacks</a:t>
            </a:r>
          </a:p>
          <a:p>
            <a:r>
              <a:rPr lang="en-GB" b="1" dirty="0"/>
              <a:t>Planetary boundaries: </a:t>
            </a:r>
            <a:r>
              <a:rPr lang="en-GB" dirty="0"/>
              <a:t>safe operating limits for Earth’s systems</a:t>
            </a:r>
          </a:p>
          <a:p>
            <a:pPr lvl="1"/>
            <a:r>
              <a:rPr lang="en-GB" dirty="0"/>
              <a:t>climate, biodiversity, etc.</a:t>
            </a:r>
          </a:p>
          <a:p>
            <a:r>
              <a:rPr lang="en-GB" b="1" dirty="0"/>
              <a:t>Temporal and spatial scales </a:t>
            </a:r>
          </a:p>
          <a:p>
            <a:pPr lvl="1"/>
            <a:r>
              <a:rPr lang="en-GB" dirty="0"/>
              <a:t>processes from local to global and short to geological timescales</a:t>
            </a:r>
          </a:p>
          <a:p>
            <a:r>
              <a:rPr lang="en-GB" b="1" dirty="0"/>
              <a:t>Interdisciplinarity: </a:t>
            </a:r>
            <a:r>
              <a:rPr lang="en-GB" dirty="0"/>
              <a:t>insights from natural and social sciences to understand complex interactions</a:t>
            </a:r>
          </a:p>
          <a:p>
            <a:r>
              <a:rPr lang="en-GB" b="1" dirty="0"/>
              <a:t>Human Role: </a:t>
            </a:r>
            <a:r>
              <a:rPr lang="en-GB" dirty="0"/>
              <a:t>humans = dominant geological force </a:t>
            </a:r>
            <a:r>
              <a:rPr lang="en-GB" b="1" dirty="0"/>
              <a:t>👉 Anthropocene</a:t>
            </a:r>
          </a:p>
          <a:p>
            <a:r>
              <a:rPr lang="en-GB" b="1" dirty="0"/>
              <a:t>Focus on resilience: </a:t>
            </a:r>
            <a:r>
              <a:rPr lang="en-GB" dirty="0"/>
              <a:t>system capacity to absorb disturbances and adapt to change</a:t>
            </a:r>
          </a:p>
        </p:txBody>
      </p:sp>
      <p:sp>
        <p:nvSpPr>
          <p:cNvPr id="5" name="Datumsplatzhalter 4">
            <a:extLst>
              <a:ext uri="{FF2B5EF4-FFF2-40B4-BE49-F238E27FC236}">
                <a16:creationId xmlns:a16="http://schemas.microsoft.com/office/drawing/2014/main" id="{6BF23EDB-7306-7165-824C-A0ADD218C18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F9E3E50-EF6C-4372-1415-5BDB57FB3CBA}"/>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1820503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sp>
        <p:nvSpPr>
          <p:cNvPr id="4" name="Inhaltsplatzhalter 3">
            <a:extLst>
              <a:ext uri="{FF2B5EF4-FFF2-40B4-BE49-F238E27FC236}">
                <a16:creationId xmlns:a16="http://schemas.microsoft.com/office/drawing/2014/main" id="{5D87C12B-1F16-9068-A848-BB7E7DE164A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8" name="Picture 7">
            <a:extLst>
              <a:ext uri="{FF2B5EF4-FFF2-40B4-BE49-F238E27FC236}">
                <a16:creationId xmlns:a16="http://schemas.microsoft.com/office/drawing/2014/main" id="{85E34E0A-D657-C6ED-9199-2B7230CF0D90}"/>
              </a:ext>
            </a:extLst>
          </p:cNvPr>
          <p:cNvPicPr>
            <a:picLocks noChangeAspect="1"/>
          </p:cNvPicPr>
          <p:nvPr/>
        </p:nvPicPr>
        <p:blipFill>
          <a:blip r:embed="rId2"/>
          <a:stretch>
            <a:fillRect/>
          </a:stretch>
        </p:blipFill>
        <p:spPr>
          <a:xfrm>
            <a:off x="429562" y="1862143"/>
            <a:ext cx="11095238" cy="3942857"/>
          </a:xfrm>
          <a:prstGeom prst="rect">
            <a:avLst/>
          </a:prstGeom>
        </p:spPr>
      </p:pic>
    </p:spTree>
    <p:extLst>
      <p:ext uri="{BB962C8B-B14F-4D97-AF65-F5344CB8AC3E}">
        <p14:creationId xmlns:p14="http://schemas.microsoft.com/office/powerpoint/2010/main" val="2293404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Some </a:t>
            </a:r>
            <a:br>
              <a:rPr lang="en-GB" dirty="0"/>
            </a:br>
            <a:r>
              <a:rPr lang="en-GB" dirty="0"/>
              <a:t>reflections</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61</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Intro Circularity</a:t>
            </a:r>
          </a:p>
        </p:txBody>
      </p:sp>
    </p:spTree>
    <p:extLst>
      <p:ext uri="{BB962C8B-B14F-4D97-AF65-F5344CB8AC3E}">
        <p14:creationId xmlns:p14="http://schemas.microsoft.com/office/powerpoint/2010/main" val="3814235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49B8A56-6403-4376-A862-2F9F3BD5F348}"/>
              </a:ext>
            </a:extLst>
          </p:cNvPr>
          <p:cNvSpPr>
            <a:spLocks noGrp="1"/>
          </p:cNvSpPr>
          <p:nvPr>
            <p:ph type="sldNum" sz="quarter" idx="12"/>
          </p:nvPr>
        </p:nvSpPr>
        <p:spPr/>
        <p:txBody>
          <a:bodyPr/>
          <a:lstStyle/>
          <a:p>
            <a:fld id="{D836C0FE-70CA-4950-82D6-CF602CC2B770}" type="slidenum">
              <a:rPr lang="en-GB" smtClean="0"/>
              <a:t>62</a:t>
            </a:fld>
            <a:endParaRPr lang="en-GB" dirty="0"/>
          </a:p>
        </p:txBody>
      </p:sp>
      <p:sp>
        <p:nvSpPr>
          <p:cNvPr id="3" name="Titel 2">
            <a:extLst>
              <a:ext uri="{FF2B5EF4-FFF2-40B4-BE49-F238E27FC236}">
                <a16:creationId xmlns:a16="http://schemas.microsoft.com/office/drawing/2014/main" id="{F754DE52-C814-5C11-801D-D36AF8A3F6F1}"/>
              </a:ext>
            </a:extLst>
          </p:cNvPr>
          <p:cNvSpPr>
            <a:spLocks noGrp="1"/>
          </p:cNvSpPr>
          <p:nvPr>
            <p:ph type="title"/>
          </p:nvPr>
        </p:nvSpPr>
        <p:spPr>
          <a:xfrm>
            <a:off x="695326" y="549000"/>
            <a:ext cx="3096674" cy="792000"/>
          </a:xfrm>
        </p:spPr>
        <p:txBody>
          <a:bodyPr/>
          <a:lstStyle/>
          <a:p>
            <a:pPr>
              <a:lnSpc>
                <a:spcPct val="150000"/>
              </a:lnSpc>
            </a:pPr>
            <a:r>
              <a:rPr lang="en-GB" dirty="0"/>
              <a:t>Which R is most important?</a:t>
            </a:r>
          </a:p>
        </p:txBody>
      </p:sp>
      <p:sp>
        <p:nvSpPr>
          <p:cNvPr id="5" name="Datumsplatzhalter 4">
            <a:extLst>
              <a:ext uri="{FF2B5EF4-FFF2-40B4-BE49-F238E27FC236}">
                <a16:creationId xmlns:a16="http://schemas.microsoft.com/office/drawing/2014/main" id="{CFF9E1D2-7769-A222-60E4-A5C216114032}"/>
              </a:ext>
            </a:extLst>
          </p:cNvPr>
          <p:cNvSpPr>
            <a:spLocks noGrp="1"/>
          </p:cNvSpPr>
          <p:nvPr>
            <p:ph type="dt" sz="half" idx="10"/>
          </p:nvPr>
        </p:nvSpPr>
        <p:spPr/>
        <p:txBody>
          <a:bodyPr/>
          <a:lstStyle/>
          <a:p>
            <a:r>
              <a:rPr lang="en-GB" dirty="0"/>
              <a:t>(BMK, 2021:5)</a:t>
            </a:r>
          </a:p>
        </p:txBody>
      </p:sp>
      <p:sp>
        <p:nvSpPr>
          <p:cNvPr id="6" name="Fußzeilenplatzhalter 5">
            <a:extLst>
              <a:ext uri="{FF2B5EF4-FFF2-40B4-BE49-F238E27FC236}">
                <a16:creationId xmlns:a16="http://schemas.microsoft.com/office/drawing/2014/main" id="{F3800E9A-9612-FDF8-5AE4-4D3043F8B73D}"/>
              </a:ext>
            </a:extLst>
          </p:cNvPr>
          <p:cNvSpPr>
            <a:spLocks noGrp="1"/>
          </p:cNvSpPr>
          <p:nvPr>
            <p:ph type="ftr" sz="quarter" idx="11"/>
          </p:nvPr>
        </p:nvSpPr>
        <p:spPr/>
        <p:txBody>
          <a:bodyPr/>
          <a:lstStyle/>
          <a:p>
            <a:r>
              <a:rPr lang="en-GB" dirty="0"/>
              <a:t>KMH / Intro Circularity</a:t>
            </a:r>
          </a:p>
        </p:txBody>
      </p:sp>
      <p:pic>
        <p:nvPicPr>
          <p:cNvPr id="13" name="Inhaltsplatzhalter 12">
            <a:extLst>
              <a:ext uri="{FF2B5EF4-FFF2-40B4-BE49-F238E27FC236}">
                <a16:creationId xmlns:a16="http://schemas.microsoft.com/office/drawing/2014/main" id="{3E7698CB-2BA2-C6DD-DDFB-F1A0B2EDCE4E}"/>
              </a:ext>
            </a:extLst>
          </p:cNvPr>
          <p:cNvPicPr>
            <a:picLocks noGrp="1" noChangeAspect="1"/>
          </p:cNvPicPr>
          <p:nvPr>
            <p:ph idx="1"/>
          </p:nvPr>
        </p:nvPicPr>
        <p:blipFill>
          <a:blip r:embed="rId2"/>
          <a:stretch>
            <a:fillRect/>
          </a:stretch>
        </p:blipFill>
        <p:spPr>
          <a:xfrm>
            <a:off x="4224000" y="291300"/>
            <a:ext cx="7345837" cy="6100178"/>
          </a:xfrm>
          <a:prstGeom prst="rect">
            <a:avLst/>
          </a:prstGeom>
        </p:spPr>
      </p:pic>
      <p:pic>
        <p:nvPicPr>
          <p:cNvPr id="16" name="Grafik 15" descr="Nach rechts zeigender Finger, Handrücken Silhouette">
            <a:extLst>
              <a:ext uri="{FF2B5EF4-FFF2-40B4-BE49-F238E27FC236}">
                <a16:creationId xmlns:a16="http://schemas.microsoft.com/office/drawing/2014/main" id="{45A3BA05-348C-A08E-8F83-1289DF31F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923104">
            <a:off x="10452913" y="629971"/>
            <a:ext cx="914400" cy="914400"/>
          </a:xfrm>
          <a:prstGeom prst="rect">
            <a:avLst/>
          </a:prstGeom>
        </p:spPr>
      </p:pic>
    </p:spTree>
    <p:extLst>
      <p:ext uri="{BB962C8B-B14F-4D97-AF65-F5344CB8AC3E}">
        <p14:creationId xmlns:p14="http://schemas.microsoft.com/office/powerpoint/2010/main" val="2602349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8A51D007-90E7-0CC6-4569-0A3DEE025210}"/>
              </a:ext>
            </a:extLst>
          </p:cNvPr>
          <p:cNvSpPr>
            <a:spLocks noGrp="1"/>
          </p:cNvSpPr>
          <p:nvPr>
            <p:ph type="sldNum" sz="quarter" idx="12"/>
          </p:nvPr>
        </p:nvSpPr>
        <p:spPr/>
        <p:txBody>
          <a:bodyPr/>
          <a:lstStyle/>
          <a:p>
            <a:fld id="{9C057DB4-583E-41A7-BD94-987342018C17}" type="slidenum">
              <a:rPr lang="en-GB" noProof="0" smtClean="0"/>
              <a:pPr/>
              <a:t>63</a:t>
            </a:fld>
            <a:endParaRPr lang="en-GB" noProof="0" dirty="0"/>
          </a:p>
        </p:txBody>
      </p:sp>
      <p:sp>
        <p:nvSpPr>
          <p:cNvPr id="2" name="Titel 1">
            <a:extLst>
              <a:ext uri="{FF2B5EF4-FFF2-40B4-BE49-F238E27FC236}">
                <a16:creationId xmlns:a16="http://schemas.microsoft.com/office/drawing/2014/main" id="{93F53F5D-9084-7BEA-8B2A-FE1BF2F31938}"/>
              </a:ext>
            </a:extLst>
          </p:cNvPr>
          <p:cNvSpPr>
            <a:spLocks noGrp="1"/>
          </p:cNvSpPr>
          <p:nvPr>
            <p:ph type="title"/>
          </p:nvPr>
        </p:nvSpPr>
        <p:spPr/>
        <p:txBody>
          <a:bodyPr/>
          <a:lstStyle/>
          <a:p>
            <a:r>
              <a:rPr lang="en-GB" dirty="0"/>
              <a:t>A critical outlook: Does or will it work?</a:t>
            </a:r>
          </a:p>
        </p:txBody>
      </p:sp>
      <p:sp>
        <p:nvSpPr>
          <p:cNvPr id="5" name="Textplatzhalter 4">
            <a:extLst>
              <a:ext uri="{FF2B5EF4-FFF2-40B4-BE49-F238E27FC236}">
                <a16:creationId xmlns:a16="http://schemas.microsoft.com/office/drawing/2014/main" id="{E4EF8E29-8496-C936-F9A8-7E2C97745A2A}"/>
              </a:ext>
            </a:extLst>
          </p:cNvPr>
          <p:cNvSpPr>
            <a:spLocks noGrp="1"/>
          </p:cNvSpPr>
          <p:nvPr>
            <p:ph idx="1"/>
          </p:nvPr>
        </p:nvSpPr>
        <p:spPr>
          <a:xfrm>
            <a:off x="695324" y="1485000"/>
            <a:ext cx="9720675" cy="4535265"/>
          </a:xfrm>
        </p:spPr>
        <p:txBody>
          <a:bodyPr>
            <a:normAutofit lnSpcReduction="10000"/>
          </a:bodyPr>
          <a:lstStyle/>
          <a:p>
            <a:r>
              <a:rPr lang="en-GB" b="1" dirty="0"/>
              <a:t>No: </a:t>
            </a:r>
            <a:r>
              <a:rPr lang="en-GB" dirty="0"/>
              <a:t>from a thermodynamic perspective</a:t>
            </a:r>
          </a:p>
          <a:p>
            <a:r>
              <a:rPr lang="en-GB" b="1" dirty="0"/>
              <a:t>Yes:</a:t>
            </a:r>
            <a:r>
              <a:rPr lang="en-GB" dirty="0"/>
              <a:t> Sector specific activity levels</a:t>
            </a:r>
          </a:p>
          <a:p>
            <a:pPr lvl="1"/>
            <a:r>
              <a:rPr lang="en-GB" dirty="0"/>
              <a:t>🔎 Consumer goods</a:t>
            </a:r>
          </a:p>
          <a:p>
            <a:pPr lvl="1"/>
            <a:endParaRPr lang="en-GB" dirty="0"/>
          </a:p>
          <a:p>
            <a:r>
              <a:rPr lang="en-GB" b="1" dirty="0"/>
              <a:t>Challenges:</a:t>
            </a:r>
          </a:p>
          <a:p>
            <a:pPr lvl="1"/>
            <a:r>
              <a:rPr lang="en-GB" dirty="0"/>
              <a:t>Definitional quagmire</a:t>
            </a:r>
          </a:p>
          <a:p>
            <a:pPr lvl="1"/>
            <a:r>
              <a:rPr lang="en-GB" dirty="0"/>
              <a:t>Business as usual</a:t>
            </a:r>
          </a:p>
          <a:p>
            <a:pPr lvl="1"/>
            <a:r>
              <a:rPr lang="en-GB" dirty="0"/>
              <a:t>Rebound effects</a:t>
            </a:r>
          </a:p>
          <a:p>
            <a:pPr lvl="1"/>
            <a:r>
              <a:rPr lang="en-GB" dirty="0"/>
              <a:t>Apolitical nature</a:t>
            </a:r>
          </a:p>
        </p:txBody>
      </p:sp>
      <p:sp>
        <p:nvSpPr>
          <p:cNvPr id="3" name="Fußzeilenplatzhalter 2">
            <a:extLst>
              <a:ext uri="{FF2B5EF4-FFF2-40B4-BE49-F238E27FC236}">
                <a16:creationId xmlns:a16="http://schemas.microsoft.com/office/drawing/2014/main" id="{D04117BF-1712-25E8-FB17-4F842640497A}"/>
              </a:ext>
            </a:extLst>
          </p:cNvPr>
          <p:cNvSpPr>
            <a:spLocks noGrp="1"/>
          </p:cNvSpPr>
          <p:nvPr>
            <p:ph type="ftr" sz="quarter" idx="11"/>
          </p:nvPr>
        </p:nvSpPr>
        <p:spPr/>
        <p:txBody>
          <a:bodyPr/>
          <a:lstStyle/>
          <a:p>
            <a:r>
              <a:rPr lang="en-GB" noProof="0" dirty="0"/>
              <a:t>KMH | IMC 16.04.24</a:t>
            </a:r>
          </a:p>
        </p:txBody>
      </p:sp>
      <p:grpSp>
        <p:nvGrpSpPr>
          <p:cNvPr id="24" name="Gruppieren 23">
            <a:extLst>
              <a:ext uri="{FF2B5EF4-FFF2-40B4-BE49-F238E27FC236}">
                <a16:creationId xmlns:a16="http://schemas.microsoft.com/office/drawing/2014/main" id="{6B5D1631-C5E2-FFCC-4D57-96AEEB136DD7}"/>
              </a:ext>
            </a:extLst>
          </p:cNvPr>
          <p:cNvGrpSpPr/>
          <p:nvPr/>
        </p:nvGrpSpPr>
        <p:grpSpPr>
          <a:xfrm>
            <a:off x="14493519" y="833193"/>
            <a:ext cx="4667684" cy="3707451"/>
            <a:chOff x="10870139" y="624895"/>
            <a:chExt cx="3500763" cy="2780588"/>
          </a:xfrm>
        </p:grpSpPr>
        <p:pic>
          <p:nvPicPr>
            <p:cNvPr id="8" name="Grafik 7">
              <a:extLst>
                <a:ext uri="{FF2B5EF4-FFF2-40B4-BE49-F238E27FC236}">
                  <a16:creationId xmlns:a16="http://schemas.microsoft.com/office/drawing/2014/main" id="{4D4B8846-FAB4-C1EA-8FFE-829C8C366675}"/>
                </a:ext>
              </a:extLst>
            </p:cNvPr>
            <p:cNvPicPr>
              <a:picLocks noChangeAspect="1"/>
            </p:cNvPicPr>
            <p:nvPr/>
          </p:nvPicPr>
          <p:blipFill rotWithShape="1">
            <a:blip r:embed="rId3"/>
            <a:srcRect r="26956"/>
            <a:stretch/>
          </p:blipFill>
          <p:spPr>
            <a:xfrm>
              <a:off x="10870139" y="624895"/>
              <a:ext cx="2852666" cy="2668748"/>
            </a:xfrm>
            <a:prstGeom prst="rect">
              <a:avLst/>
            </a:prstGeom>
          </p:spPr>
        </p:pic>
        <p:pic>
          <p:nvPicPr>
            <p:cNvPr id="9" name="Grafik 8">
              <a:extLst>
                <a:ext uri="{FF2B5EF4-FFF2-40B4-BE49-F238E27FC236}">
                  <a16:creationId xmlns:a16="http://schemas.microsoft.com/office/drawing/2014/main" id="{385CD58E-5CAF-A065-5C1D-AF7506C1A4EA}"/>
                </a:ext>
              </a:extLst>
            </p:cNvPr>
            <p:cNvPicPr>
              <a:picLocks noChangeAspect="1"/>
            </p:cNvPicPr>
            <p:nvPr/>
          </p:nvPicPr>
          <p:blipFill rotWithShape="1">
            <a:blip r:embed="rId3">
              <a:clrChange>
                <a:clrFrom>
                  <a:srgbClr val="FFFFFF"/>
                </a:clrFrom>
                <a:clrTo>
                  <a:srgbClr val="FFFFFF">
                    <a:alpha val="0"/>
                  </a:srgbClr>
                </a:clrTo>
              </a:clrChange>
            </a:blip>
            <a:srcRect l="74347"/>
            <a:stretch/>
          </p:blipFill>
          <p:spPr>
            <a:xfrm>
              <a:off x="13369037" y="624895"/>
              <a:ext cx="1001865" cy="2668748"/>
            </a:xfrm>
            <a:prstGeom prst="rect">
              <a:avLst/>
            </a:prstGeom>
          </p:spPr>
        </p:pic>
        <p:pic>
          <p:nvPicPr>
            <p:cNvPr id="11" name="Grafik 10">
              <a:extLst>
                <a:ext uri="{FF2B5EF4-FFF2-40B4-BE49-F238E27FC236}">
                  <a16:creationId xmlns:a16="http://schemas.microsoft.com/office/drawing/2014/main" id="{04C5793A-D5C1-CBFB-57F5-AF21B87E9981}"/>
                </a:ext>
              </a:extLst>
            </p:cNvPr>
            <p:cNvPicPr>
              <a:picLocks noChangeAspect="1"/>
            </p:cNvPicPr>
            <p:nvPr/>
          </p:nvPicPr>
          <p:blipFill>
            <a:blip r:embed="rId4"/>
            <a:stretch>
              <a:fillRect/>
            </a:stretch>
          </p:blipFill>
          <p:spPr>
            <a:xfrm rot="18987625">
              <a:off x="13412930" y="3058494"/>
              <a:ext cx="388491" cy="346989"/>
            </a:xfrm>
            <a:prstGeom prst="rect">
              <a:avLst/>
            </a:prstGeom>
          </p:spPr>
        </p:pic>
        <p:pic>
          <p:nvPicPr>
            <p:cNvPr id="12" name="Grafik 11">
              <a:extLst>
                <a:ext uri="{FF2B5EF4-FFF2-40B4-BE49-F238E27FC236}">
                  <a16:creationId xmlns:a16="http://schemas.microsoft.com/office/drawing/2014/main" id="{1AA58F4D-DEA1-5767-76EB-7C6F46E65B36}"/>
                </a:ext>
              </a:extLst>
            </p:cNvPr>
            <p:cNvPicPr>
              <a:picLocks noChangeAspect="1"/>
            </p:cNvPicPr>
            <p:nvPr/>
          </p:nvPicPr>
          <p:blipFill>
            <a:blip r:embed="rId4"/>
            <a:stretch>
              <a:fillRect/>
            </a:stretch>
          </p:blipFill>
          <p:spPr>
            <a:xfrm>
              <a:off x="13217423" y="2972415"/>
              <a:ext cx="388491" cy="106201"/>
            </a:xfrm>
            <a:prstGeom prst="rect">
              <a:avLst/>
            </a:prstGeom>
          </p:spPr>
        </p:pic>
        <p:sp>
          <p:nvSpPr>
            <p:cNvPr id="15" name="Rechteck 14">
              <a:extLst>
                <a:ext uri="{FF2B5EF4-FFF2-40B4-BE49-F238E27FC236}">
                  <a16:creationId xmlns:a16="http://schemas.microsoft.com/office/drawing/2014/main" id="{23A0AA5B-C647-9F24-D21E-EF2E131E8BE3}"/>
                </a:ext>
              </a:extLst>
            </p:cNvPr>
            <p:cNvSpPr/>
            <p:nvPr/>
          </p:nvSpPr>
          <p:spPr>
            <a:xfrm>
              <a:off x="13364275" y="2311608"/>
              <a:ext cx="202161" cy="57489"/>
            </a:xfrm>
            <a:prstGeom prst="rect">
              <a:avLst/>
            </a:prstGeom>
            <a:solidFill>
              <a:srgbClr val="FDF100"/>
            </a:solidFill>
            <a:ln>
              <a:noFill/>
              <a:headEnd type="none" w="med" len="med"/>
              <a:tailEnd type="arrow"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sz="2400" dirty="0"/>
            </a:p>
          </p:txBody>
        </p:sp>
      </p:grpSp>
      <p:sp>
        <p:nvSpPr>
          <p:cNvPr id="7" name="Datumsplatzhalter 6">
            <a:extLst>
              <a:ext uri="{FF2B5EF4-FFF2-40B4-BE49-F238E27FC236}">
                <a16:creationId xmlns:a16="http://schemas.microsoft.com/office/drawing/2014/main" id="{B6D4CB19-6958-357A-7C70-B90C6268924C}"/>
              </a:ext>
            </a:extLst>
          </p:cNvPr>
          <p:cNvSpPr>
            <a:spLocks noGrp="1"/>
          </p:cNvSpPr>
          <p:nvPr>
            <p:ph type="dt" sz="half" idx="10"/>
          </p:nvPr>
        </p:nvSpPr>
        <p:spPr/>
        <p:txBody>
          <a:bodyPr/>
          <a:lstStyle/>
          <a:p>
            <a:r>
              <a:rPr lang="en-GB" dirty="0"/>
              <a:t>(EPSU, 2023:7)</a:t>
            </a:r>
          </a:p>
        </p:txBody>
      </p:sp>
      <p:pic>
        <p:nvPicPr>
          <p:cNvPr id="10" name="Grafik 9">
            <a:hlinkClick r:id="rId5"/>
            <a:extLst>
              <a:ext uri="{FF2B5EF4-FFF2-40B4-BE49-F238E27FC236}">
                <a16:creationId xmlns:a16="http://schemas.microsoft.com/office/drawing/2014/main" id="{463EB4E6-B9FA-061B-4A84-70CB882514A3}"/>
              </a:ext>
            </a:extLst>
          </p:cNvPr>
          <p:cNvPicPr>
            <a:picLocks noChangeAspect="1"/>
          </p:cNvPicPr>
          <p:nvPr/>
        </p:nvPicPr>
        <p:blipFill>
          <a:blip r:embed="rId6"/>
          <a:stretch>
            <a:fillRect/>
          </a:stretch>
        </p:blipFill>
        <p:spPr>
          <a:xfrm rot="318374">
            <a:off x="6009278" y="1541117"/>
            <a:ext cx="5210083"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62021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CBF39C-1D55-0307-02D5-B75A6ED457A0}"/>
              </a:ext>
            </a:extLst>
          </p:cNvPr>
          <p:cNvSpPr>
            <a:spLocks noGrp="1"/>
          </p:cNvSpPr>
          <p:nvPr>
            <p:ph type="sldNum" sz="quarter" idx="12"/>
          </p:nvPr>
        </p:nvSpPr>
        <p:spPr/>
        <p:txBody>
          <a:bodyPr/>
          <a:lstStyle/>
          <a:p>
            <a:fld id="{D836C0FE-70CA-4950-82D6-CF602CC2B770}" type="slidenum">
              <a:rPr lang="en-GB" smtClean="0"/>
              <a:t>64</a:t>
            </a:fld>
            <a:endParaRPr lang="en-GB" dirty="0"/>
          </a:p>
        </p:txBody>
      </p:sp>
      <p:sp>
        <p:nvSpPr>
          <p:cNvPr id="3" name="Titel 2">
            <a:extLst>
              <a:ext uri="{FF2B5EF4-FFF2-40B4-BE49-F238E27FC236}">
                <a16:creationId xmlns:a16="http://schemas.microsoft.com/office/drawing/2014/main" id="{A1ABA8DC-FD4A-DFD4-FB58-595C6C2E92C8}"/>
              </a:ext>
            </a:extLst>
          </p:cNvPr>
          <p:cNvSpPr>
            <a:spLocks noGrp="1"/>
          </p:cNvSpPr>
          <p:nvPr>
            <p:ph type="title"/>
          </p:nvPr>
        </p:nvSpPr>
        <p:spPr/>
        <p:txBody>
          <a:bodyPr/>
          <a:lstStyle/>
          <a:p>
            <a:r>
              <a:rPr lang="en-GB" dirty="0"/>
              <a:t>Why not? Strands of critique 1/2</a:t>
            </a:r>
          </a:p>
        </p:txBody>
      </p:sp>
      <p:sp>
        <p:nvSpPr>
          <p:cNvPr id="4" name="Inhaltsplatzhalter 3">
            <a:extLst>
              <a:ext uri="{FF2B5EF4-FFF2-40B4-BE49-F238E27FC236}">
                <a16:creationId xmlns:a16="http://schemas.microsoft.com/office/drawing/2014/main" id="{22DB6634-08CD-E73D-E3A9-C8D3F33F9BA1}"/>
              </a:ext>
            </a:extLst>
          </p:cNvPr>
          <p:cNvSpPr>
            <a:spLocks noGrp="1"/>
          </p:cNvSpPr>
          <p:nvPr>
            <p:ph idx="1"/>
          </p:nvPr>
        </p:nvSpPr>
        <p:spPr/>
        <p:txBody>
          <a:bodyPr/>
          <a:lstStyle/>
          <a:p>
            <a:r>
              <a:rPr lang="en-GB" b="1" dirty="0"/>
              <a:t>Theoretical Critiques:</a:t>
            </a:r>
          </a:p>
          <a:p>
            <a:pPr lvl="1"/>
            <a:r>
              <a:rPr lang="en-GB" dirty="0"/>
              <a:t>Lack of clear definition 👉  conceptual fragmentation</a:t>
            </a:r>
          </a:p>
          <a:p>
            <a:pPr lvl="1"/>
            <a:r>
              <a:rPr lang="en-GB" dirty="0"/>
              <a:t>Neglect of thermodynamic limits</a:t>
            </a:r>
          </a:p>
          <a:p>
            <a:pPr lvl="1"/>
            <a:endParaRPr lang="en-GB" dirty="0"/>
          </a:p>
          <a:p>
            <a:r>
              <a:rPr lang="en-GB" b="1" dirty="0"/>
              <a:t>Practical Critiques:</a:t>
            </a:r>
          </a:p>
          <a:p>
            <a:pPr lvl="1"/>
            <a:r>
              <a:rPr lang="en-GB" dirty="0"/>
              <a:t>technical, economic, and regulatory barriers 👉 limited implementation</a:t>
            </a:r>
          </a:p>
          <a:p>
            <a:pPr lvl="1"/>
            <a:r>
              <a:rPr lang="en-GB" dirty="0"/>
              <a:t>Over-reliance on technology</a:t>
            </a:r>
          </a:p>
        </p:txBody>
      </p:sp>
      <p:sp>
        <p:nvSpPr>
          <p:cNvPr id="5" name="Datumsplatzhalter 4">
            <a:extLst>
              <a:ext uri="{FF2B5EF4-FFF2-40B4-BE49-F238E27FC236}">
                <a16:creationId xmlns:a16="http://schemas.microsoft.com/office/drawing/2014/main" id="{CE59E273-9C57-FC47-3D59-EC1E40E8C91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B2D6275-05E1-604A-E194-DFA53C87E841}"/>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337525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6DDFB3-69CD-55F2-F178-87E8CB55961E}"/>
              </a:ext>
            </a:extLst>
          </p:cNvPr>
          <p:cNvSpPr>
            <a:spLocks noGrp="1"/>
          </p:cNvSpPr>
          <p:nvPr>
            <p:ph type="sldNum" sz="quarter" idx="12"/>
          </p:nvPr>
        </p:nvSpPr>
        <p:spPr/>
        <p:txBody>
          <a:bodyPr/>
          <a:lstStyle/>
          <a:p>
            <a:fld id="{D836C0FE-70CA-4950-82D6-CF602CC2B770}" type="slidenum">
              <a:rPr lang="en-GB" smtClean="0"/>
              <a:t>65</a:t>
            </a:fld>
            <a:endParaRPr lang="en-GB" dirty="0"/>
          </a:p>
        </p:txBody>
      </p:sp>
      <p:sp>
        <p:nvSpPr>
          <p:cNvPr id="3" name="Titel 2">
            <a:extLst>
              <a:ext uri="{FF2B5EF4-FFF2-40B4-BE49-F238E27FC236}">
                <a16:creationId xmlns:a16="http://schemas.microsoft.com/office/drawing/2014/main" id="{A8876C7B-736B-3498-8ECA-8A5600B5073E}"/>
              </a:ext>
            </a:extLst>
          </p:cNvPr>
          <p:cNvSpPr>
            <a:spLocks noGrp="1"/>
          </p:cNvSpPr>
          <p:nvPr>
            <p:ph type="title"/>
          </p:nvPr>
        </p:nvSpPr>
        <p:spPr/>
        <p:txBody>
          <a:bodyPr/>
          <a:lstStyle/>
          <a:p>
            <a:r>
              <a:rPr lang="en-GB" dirty="0"/>
              <a:t>Why not? Some theoretical critiques</a:t>
            </a:r>
          </a:p>
        </p:txBody>
      </p:sp>
      <p:sp>
        <p:nvSpPr>
          <p:cNvPr id="4" name="Inhaltsplatzhalter 3">
            <a:extLst>
              <a:ext uri="{FF2B5EF4-FFF2-40B4-BE49-F238E27FC236}">
                <a16:creationId xmlns:a16="http://schemas.microsoft.com/office/drawing/2014/main" id="{4A7BAF23-5BFE-9A55-43E0-1487124AD559}"/>
              </a:ext>
            </a:extLst>
          </p:cNvPr>
          <p:cNvSpPr>
            <a:spLocks noGrp="1"/>
          </p:cNvSpPr>
          <p:nvPr>
            <p:ph idx="1"/>
          </p:nvPr>
        </p:nvSpPr>
        <p:spPr>
          <a:xfrm>
            <a:off x="695325" y="1341001"/>
            <a:ext cx="8928100" cy="4823264"/>
          </a:xfrm>
        </p:spPr>
        <p:txBody>
          <a:bodyPr>
            <a:normAutofit/>
          </a:bodyPr>
          <a:lstStyle/>
          <a:p>
            <a:r>
              <a:rPr lang="en-GB" b="1" dirty="0"/>
              <a:t>Definitional Ambiguity: </a:t>
            </a:r>
          </a:p>
          <a:p>
            <a:pPr lvl="1"/>
            <a:r>
              <a:rPr lang="en-GB" dirty="0"/>
              <a:t>Lacks a universally accepted definition👉 conceptual fragmentation</a:t>
            </a:r>
          </a:p>
          <a:p>
            <a:r>
              <a:rPr lang="en-GB" b="1" dirty="0"/>
              <a:t>Repackaged Ideas: </a:t>
            </a:r>
          </a:p>
          <a:p>
            <a:pPr lvl="1"/>
            <a:r>
              <a:rPr lang="en-GB" dirty="0"/>
              <a:t>Reuses older concepts without significant innovation</a:t>
            </a:r>
          </a:p>
          <a:p>
            <a:r>
              <a:rPr lang="en-GB" b="1" dirty="0">
                <a:solidFill>
                  <a:schemeClr val="tx2"/>
                </a:solidFill>
              </a:rPr>
              <a:t>Neglect of Biophysical Limits:</a:t>
            </a:r>
          </a:p>
          <a:p>
            <a:pPr lvl="1"/>
            <a:r>
              <a:rPr lang="en-GB" dirty="0"/>
              <a:t> Ignores thermodynamic realities 👉 perfect circularity = unattainable</a:t>
            </a:r>
          </a:p>
          <a:p>
            <a:pPr lvl="2"/>
            <a:r>
              <a:rPr lang="en-GB" dirty="0"/>
              <a:t>Entropy &amp; material dissipation</a:t>
            </a:r>
          </a:p>
          <a:p>
            <a:r>
              <a:rPr lang="en-GB" b="1" dirty="0"/>
              <a:t>Simplistic Assumptions: </a:t>
            </a:r>
          </a:p>
          <a:p>
            <a:pPr lvl="1"/>
            <a:r>
              <a:rPr lang="en-GB" dirty="0"/>
              <a:t>failing to address hazardous waste, contamination &amp; resource limitations</a:t>
            </a:r>
          </a:p>
        </p:txBody>
      </p:sp>
      <p:sp>
        <p:nvSpPr>
          <p:cNvPr id="5" name="Datumsplatzhalter 4">
            <a:extLst>
              <a:ext uri="{FF2B5EF4-FFF2-40B4-BE49-F238E27FC236}">
                <a16:creationId xmlns:a16="http://schemas.microsoft.com/office/drawing/2014/main" id="{E481E298-1A21-773D-C324-C1842B2DD02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15648D4-620F-968B-BB47-6DF61EF911BD}"/>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298719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6DDFB3-69CD-55F2-F178-87E8CB55961E}"/>
              </a:ext>
            </a:extLst>
          </p:cNvPr>
          <p:cNvSpPr>
            <a:spLocks noGrp="1"/>
          </p:cNvSpPr>
          <p:nvPr>
            <p:ph type="sldNum" sz="quarter" idx="12"/>
          </p:nvPr>
        </p:nvSpPr>
        <p:spPr/>
        <p:txBody>
          <a:bodyPr/>
          <a:lstStyle/>
          <a:p>
            <a:fld id="{D836C0FE-70CA-4950-82D6-CF602CC2B770}" type="slidenum">
              <a:rPr lang="en-GB" smtClean="0"/>
              <a:t>66</a:t>
            </a:fld>
            <a:endParaRPr lang="en-GB" dirty="0"/>
          </a:p>
        </p:txBody>
      </p:sp>
      <p:sp>
        <p:nvSpPr>
          <p:cNvPr id="3" name="Titel 2">
            <a:extLst>
              <a:ext uri="{FF2B5EF4-FFF2-40B4-BE49-F238E27FC236}">
                <a16:creationId xmlns:a16="http://schemas.microsoft.com/office/drawing/2014/main" id="{A8876C7B-736B-3498-8ECA-8A5600B5073E}"/>
              </a:ext>
            </a:extLst>
          </p:cNvPr>
          <p:cNvSpPr>
            <a:spLocks noGrp="1"/>
          </p:cNvSpPr>
          <p:nvPr>
            <p:ph type="title"/>
          </p:nvPr>
        </p:nvSpPr>
        <p:spPr/>
        <p:txBody>
          <a:bodyPr/>
          <a:lstStyle/>
          <a:p>
            <a:r>
              <a:rPr lang="en-GB" dirty="0"/>
              <a:t>Digression: Thermodynamics?</a:t>
            </a:r>
          </a:p>
        </p:txBody>
      </p:sp>
      <p:sp>
        <p:nvSpPr>
          <p:cNvPr id="4" name="Inhaltsplatzhalter 3">
            <a:extLst>
              <a:ext uri="{FF2B5EF4-FFF2-40B4-BE49-F238E27FC236}">
                <a16:creationId xmlns:a16="http://schemas.microsoft.com/office/drawing/2014/main" id="{4A7BAF23-5BFE-9A55-43E0-1487124AD559}"/>
              </a:ext>
            </a:extLst>
          </p:cNvPr>
          <p:cNvSpPr>
            <a:spLocks noGrp="1"/>
          </p:cNvSpPr>
          <p:nvPr>
            <p:ph idx="1"/>
          </p:nvPr>
        </p:nvSpPr>
        <p:spPr>
          <a:xfrm>
            <a:off x="695325" y="1341001"/>
            <a:ext cx="4788564" cy="4823264"/>
          </a:xfrm>
        </p:spPr>
        <p:txBody>
          <a:bodyPr>
            <a:normAutofit lnSpcReduction="10000"/>
          </a:bodyPr>
          <a:lstStyle/>
          <a:p>
            <a:pPr marL="0" indent="0">
              <a:buNone/>
            </a:pPr>
            <a:r>
              <a:rPr lang="en-GB" b="1" dirty="0"/>
              <a:t> 👉  branch of physics:</a:t>
            </a:r>
          </a:p>
          <a:p>
            <a:pPr lvl="1"/>
            <a:r>
              <a:rPr lang="en-GB" dirty="0"/>
              <a:t>Relationships between heat, </a:t>
            </a:r>
            <a:br>
              <a:rPr lang="en-GB" dirty="0"/>
            </a:br>
            <a:r>
              <a:rPr lang="en-GB" dirty="0"/>
              <a:t>energy &amp; work</a:t>
            </a:r>
          </a:p>
          <a:p>
            <a:pPr lvl="1"/>
            <a:r>
              <a:rPr lang="en-GB" dirty="0"/>
              <a:t>Energy transfer &amp; transformation </a:t>
            </a:r>
            <a:br>
              <a:rPr lang="en-GB" dirty="0"/>
            </a:br>
            <a:r>
              <a:rPr lang="en-GB" dirty="0"/>
              <a:t>in systems</a:t>
            </a:r>
          </a:p>
          <a:p>
            <a:r>
              <a:rPr lang="en-GB" dirty="0"/>
              <a:t>Earth = </a:t>
            </a:r>
            <a:br>
              <a:rPr lang="en-GB" dirty="0"/>
            </a:br>
            <a:r>
              <a:rPr lang="en-GB" b="1" dirty="0"/>
              <a:t>closed thermodynamic system</a:t>
            </a:r>
          </a:p>
          <a:p>
            <a:pPr lvl="1"/>
            <a:r>
              <a:rPr lang="en-GB" dirty="0"/>
              <a:t>Energy Exchange: sun &amp; radiation</a:t>
            </a:r>
          </a:p>
          <a:p>
            <a:pPr lvl="1"/>
            <a:r>
              <a:rPr lang="en-GB" dirty="0"/>
              <a:t>Matter Exchange: negligible exchange</a:t>
            </a:r>
          </a:p>
          <a:p>
            <a:pPr lvl="2"/>
            <a:r>
              <a:rPr lang="en-GB" b="0" i="0" dirty="0">
                <a:solidFill>
                  <a:srgbClr val="0D0D0D"/>
                </a:solidFill>
                <a:effectLst/>
                <a:latin typeface="Segoe UI Variable Text" pitchFamily="2" charset="0"/>
              </a:rPr>
              <a:t>meteors entering or </a:t>
            </a:r>
            <a:br>
              <a:rPr lang="en-GB" b="0" i="0" dirty="0">
                <a:solidFill>
                  <a:srgbClr val="0D0D0D"/>
                </a:solidFill>
                <a:effectLst/>
                <a:latin typeface="Segoe UI Variable Text" pitchFamily="2" charset="0"/>
              </a:rPr>
            </a:br>
            <a:r>
              <a:rPr lang="en-GB" b="0" i="0" dirty="0">
                <a:solidFill>
                  <a:srgbClr val="0D0D0D"/>
                </a:solidFill>
                <a:effectLst/>
                <a:latin typeface="Segoe UI Variable Text" pitchFamily="2" charset="0"/>
              </a:rPr>
              <a:t>gases escaping to space</a:t>
            </a:r>
            <a:endParaRPr lang="en-GB" dirty="0"/>
          </a:p>
        </p:txBody>
      </p:sp>
      <p:sp>
        <p:nvSpPr>
          <p:cNvPr id="5" name="Datumsplatzhalter 4">
            <a:extLst>
              <a:ext uri="{FF2B5EF4-FFF2-40B4-BE49-F238E27FC236}">
                <a16:creationId xmlns:a16="http://schemas.microsoft.com/office/drawing/2014/main" id="{E481E298-1A21-773D-C324-C1842B2DD027}"/>
              </a:ext>
            </a:extLst>
          </p:cNvPr>
          <p:cNvSpPr>
            <a:spLocks noGrp="1"/>
          </p:cNvSpPr>
          <p:nvPr>
            <p:ph type="dt" sz="half" idx="10"/>
          </p:nvPr>
        </p:nvSpPr>
        <p:spPr/>
        <p:txBody>
          <a:bodyPr/>
          <a:lstStyle/>
          <a:p>
            <a:r>
              <a:rPr lang="en-GB" dirty="0"/>
              <a:t>(Kleidon 2010)</a:t>
            </a:r>
          </a:p>
        </p:txBody>
      </p:sp>
      <p:sp>
        <p:nvSpPr>
          <p:cNvPr id="6" name="Fußzeilenplatzhalter 5">
            <a:extLst>
              <a:ext uri="{FF2B5EF4-FFF2-40B4-BE49-F238E27FC236}">
                <a16:creationId xmlns:a16="http://schemas.microsoft.com/office/drawing/2014/main" id="{715648D4-620F-968B-BB47-6DF61EF911BD}"/>
              </a:ext>
            </a:extLst>
          </p:cNvPr>
          <p:cNvSpPr>
            <a:spLocks noGrp="1"/>
          </p:cNvSpPr>
          <p:nvPr>
            <p:ph type="ftr" sz="quarter" idx="11"/>
          </p:nvPr>
        </p:nvSpPr>
        <p:spPr/>
        <p:txBody>
          <a:bodyPr/>
          <a:lstStyle/>
          <a:p>
            <a:r>
              <a:rPr lang="en-GB" dirty="0"/>
              <a:t>KMH / Intro Circularity</a:t>
            </a:r>
          </a:p>
        </p:txBody>
      </p:sp>
      <p:pic>
        <p:nvPicPr>
          <p:cNvPr id="1026" name="Picture 2">
            <a:hlinkClick r:id="rId2"/>
            <a:extLst>
              <a:ext uri="{FF2B5EF4-FFF2-40B4-BE49-F238E27FC236}">
                <a16:creationId xmlns:a16="http://schemas.microsoft.com/office/drawing/2014/main" id="{C2EBBD03-D4D4-DE39-0529-159021E81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889" y="1848277"/>
            <a:ext cx="6336675" cy="3808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49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6DDFB3-69CD-55F2-F178-87E8CB55961E}"/>
              </a:ext>
            </a:extLst>
          </p:cNvPr>
          <p:cNvSpPr>
            <a:spLocks noGrp="1"/>
          </p:cNvSpPr>
          <p:nvPr>
            <p:ph type="sldNum" sz="quarter" idx="12"/>
          </p:nvPr>
        </p:nvSpPr>
        <p:spPr/>
        <p:txBody>
          <a:bodyPr/>
          <a:lstStyle/>
          <a:p>
            <a:fld id="{D836C0FE-70CA-4950-82D6-CF602CC2B770}" type="slidenum">
              <a:rPr lang="en-GB" smtClean="0"/>
              <a:t>67</a:t>
            </a:fld>
            <a:endParaRPr lang="en-GB" dirty="0"/>
          </a:p>
        </p:txBody>
      </p:sp>
      <p:sp>
        <p:nvSpPr>
          <p:cNvPr id="3" name="Titel 2">
            <a:extLst>
              <a:ext uri="{FF2B5EF4-FFF2-40B4-BE49-F238E27FC236}">
                <a16:creationId xmlns:a16="http://schemas.microsoft.com/office/drawing/2014/main" id="{A8876C7B-736B-3498-8ECA-8A5600B5073E}"/>
              </a:ext>
            </a:extLst>
          </p:cNvPr>
          <p:cNvSpPr>
            <a:spLocks noGrp="1"/>
          </p:cNvSpPr>
          <p:nvPr>
            <p:ph type="title"/>
          </p:nvPr>
        </p:nvSpPr>
        <p:spPr/>
        <p:txBody>
          <a:bodyPr/>
          <a:lstStyle/>
          <a:p>
            <a:r>
              <a:rPr lang="en-GB" dirty="0"/>
              <a:t>@</a:t>
            </a:r>
            <a:r>
              <a:rPr lang="en-GB" b="1" dirty="0">
                <a:solidFill>
                  <a:schemeClr val="tx2"/>
                </a:solidFill>
              </a:rPr>
              <a:t>Neglect of Biophysical Limits:</a:t>
            </a:r>
            <a:endParaRPr lang="en-GB" dirty="0"/>
          </a:p>
        </p:txBody>
      </p:sp>
      <p:sp>
        <p:nvSpPr>
          <p:cNvPr id="4" name="Inhaltsplatzhalter 3">
            <a:extLst>
              <a:ext uri="{FF2B5EF4-FFF2-40B4-BE49-F238E27FC236}">
                <a16:creationId xmlns:a16="http://schemas.microsoft.com/office/drawing/2014/main" id="{4A7BAF23-5BFE-9A55-43E0-1487124AD559}"/>
              </a:ext>
            </a:extLst>
          </p:cNvPr>
          <p:cNvSpPr>
            <a:spLocks noGrp="1"/>
          </p:cNvSpPr>
          <p:nvPr>
            <p:ph idx="1"/>
          </p:nvPr>
        </p:nvSpPr>
        <p:spPr>
          <a:xfrm>
            <a:off x="695325" y="1341001"/>
            <a:ext cx="8928100" cy="4823264"/>
          </a:xfrm>
        </p:spPr>
        <p:txBody>
          <a:bodyPr>
            <a:normAutofit/>
          </a:bodyPr>
          <a:lstStyle/>
          <a:p>
            <a:pPr>
              <a:spcAft>
                <a:spcPts val="1000"/>
              </a:spcAft>
            </a:pPr>
            <a:r>
              <a:rPr lang="en-GB" b="1" dirty="0"/>
              <a:t>2. Law of thermodynamics:</a:t>
            </a:r>
          </a:p>
          <a:p>
            <a:pPr lvl="1">
              <a:spcAft>
                <a:spcPts val="1000"/>
              </a:spcAft>
            </a:pPr>
            <a:r>
              <a:rPr lang="en-GB" dirty="0"/>
              <a:t>in any energy transfer or transformation, the total entropy (disorder) of a system will </a:t>
            </a:r>
            <a:r>
              <a:rPr lang="en-GB" b="1" dirty="0"/>
              <a:t>always increase over time</a:t>
            </a:r>
            <a:r>
              <a:rPr lang="en-GB" dirty="0"/>
              <a:t>, or at best, remain constant</a:t>
            </a:r>
          </a:p>
          <a:p>
            <a:pPr>
              <a:spcAft>
                <a:spcPts val="1000"/>
              </a:spcAft>
            </a:pPr>
            <a:r>
              <a:rPr lang="en-GB" dirty="0"/>
              <a:t>Entropy &amp; </a:t>
            </a:r>
            <a:r>
              <a:rPr lang="en-GB" b="1" dirty="0"/>
              <a:t>material quality:</a:t>
            </a:r>
          </a:p>
          <a:p>
            <a:pPr lvl="1">
              <a:spcAft>
                <a:spcPts val="1000"/>
              </a:spcAft>
            </a:pPr>
            <a:r>
              <a:rPr lang="en-GB" b="0" i="0" dirty="0">
                <a:solidFill>
                  <a:srgbClr val="0D0D0D"/>
                </a:solidFill>
                <a:effectLst/>
                <a:latin typeface="Segoe UI Variable Text" pitchFamily="2" charset="0"/>
              </a:rPr>
              <a:t>High-quality, usable materials = low entropy (“ordered”)</a:t>
            </a:r>
          </a:p>
          <a:p>
            <a:pPr lvl="1">
              <a:spcAft>
                <a:spcPts val="1000"/>
              </a:spcAft>
            </a:pPr>
            <a:r>
              <a:rPr lang="en-GB" dirty="0">
                <a:solidFill>
                  <a:srgbClr val="0D0D0D"/>
                </a:solidFill>
                <a:latin typeface="Segoe UI Variable Text" pitchFamily="2" charset="0"/>
              </a:rPr>
              <a:t>During use, processing or recycling: mixes 👉 increase entropy</a:t>
            </a:r>
          </a:p>
          <a:p>
            <a:pPr>
              <a:spcAft>
                <a:spcPts val="1000"/>
              </a:spcAft>
            </a:pPr>
            <a:r>
              <a:rPr lang="en-GB" dirty="0">
                <a:solidFill>
                  <a:srgbClr val="0D0D0D"/>
                </a:solidFill>
                <a:latin typeface="Segoe UI Variable Text" pitchFamily="2" charset="0"/>
              </a:rPr>
              <a:t>Entropy &amp; </a:t>
            </a:r>
            <a:r>
              <a:rPr lang="en-GB" b="1" dirty="0">
                <a:solidFill>
                  <a:srgbClr val="0D0D0D"/>
                </a:solidFill>
                <a:latin typeface="Segoe UI Variable Text" pitchFamily="2" charset="0"/>
              </a:rPr>
              <a:t>inevitable losses:</a:t>
            </a:r>
          </a:p>
          <a:p>
            <a:pPr lvl="1">
              <a:spcAft>
                <a:spcPts val="1000"/>
              </a:spcAft>
            </a:pPr>
            <a:r>
              <a:rPr lang="en-GB" dirty="0">
                <a:solidFill>
                  <a:srgbClr val="0D0D0D"/>
                </a:solidFill>
                <a:latin typeface="Segoe UI Variable Text" pitchFamily="2" charset="0"/>
              </a:rPr>
              <a:t>Production, use, recycling 👉 wear, corrosion, contamination</a:t>
            </a:r>
            <a:endParaRPr lang="en-GB" dirty="0"/>
          </a:p>
        </p:txBody>
      </p:sp>
      <p:sp>
        <p:nvSpPr>
          <p:cNvPr id="5" name="Datumsplatzhalter 4">
            <a:extLst>
              <a:ext uri="{FF2B5EF4-FFF2-40B4-BE49-F238E27FC236}">
                <a16:creationId xmlns:a16="http://schemas.microsoft.com/office/drawing/2014/main" id="{E481E298-1A21-773D-C324-C1842B2DD02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15648D4-620F-968B-BB47-6DF61EF911BD}"/>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784999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56DDFB3-69CD-55F2-F178-87E8CB55961E}"/>
              </a:ext>
            </a:extLst>
          </p:cNvPr>
          <p:cNvSpPr>
            <a:spLocks noGrp="1"/>
          </p:cNvSpPr>
          <p:nvPr>
            <p:ph type="sldNum" sz="quarter" idx="12"/>
          </p:nvPr>
        </p:nvSpPr>
        <p:spPr/>
        <p:txBody>
          <a:bodyPr/>
          <a:lstStyle/>
          <a:p>
            <a:fld id="{D836C0FE-70CA-4950-82D6-CF602CC2B770}" type="slidenum">
              <a:rPr lang="en-GB" smtClean="0"/>
              <a:t>68</a:t>
            </a:fld>
            <a:endParaRPr lang="en-GB" dirty="0"/>
          </a:p>
        </p:txBody>
      </p:sp>
      <p:sp>
        <p:nvSpPr>
          <p:cNvPr id="3" name="Titel 2">
            <a:extLst>
              <a:ext uri="{FF2B5EF4-FFF2-40B4-BE49-F238E27FC236}">
                <a16:creationId xmlns:a16="http://schemas.microsoft.com/office/drawing/2014/main" id="{A8876C7B-736B-3498-8ECA-8A5600B5073E}"/>
              </a:ext>
            </a:extLst>
          </p:cNvPr>
          <p:cNvSpPr>
            <a:spLocks noGrp="1"/>
          </p:cNvSpPr>
          <p:nvPr>
            <p:ph type="title"/>
          </p:nvPr>
        </p:nvSpPr>
        <p:spPr/>
        <p:txBody>
          <a:bodyPr/>
          <a:lstStyle/>
          <a:p>
            <a:r>
              <a:rPr lang="en-GB" dirty="0"/>
              <a:t>@</a:t>
            </a:r>
            <a:r>
              <a:rPr lang="en-GB" b="1" dirty="0">
                <a:solidFill>
                  <a:schemeClr val="tx2"/>
                </a:solidFill>
              </a:rPr>
              <a:t>Neglect of Biophysical Limits:</a:t>
            </a:r>
            <a:endParaRPr lang="en-GB" dirty="0"/>
          </a:p>
        </p:txBody>
      </p:sp>
      <p:sp>
        <p:nvSpPr>
          <p:cNvPr id="5" name="Datumsplatzhalter 4">
            <a:extLst>
              <a:ext uri="{FF2B5EF4-FFF2-40B4-BE49-F238E27FC236}">
                <a16:creationId xmlns:a16="http://schemas.microsoft.com/office/drawing/2014/main" id="{E481E298-1A21-773D-C324-C1842B2DD027}"/>
              </a:ext>
            </a:extLst>
          </p:cNvPr>
          <p:cNvSpPr>
            <a:spLocks noGrp="1"/>
          </p:cNvSpPr>
          <p:nvPr>
            <p:ph type="dt" sz="half" idx="10"/>
          </p:nvPr>
        </p:nvSpPr>
        <p:spPr/>
        <p:txBody>
          <a:bodyPr/>
          <a:lstStyle/>
          <a:p>
            <a:r>
              <a:rPr lang="en-GB" dirty="0"/>
              <a:t>(Xeros Technology, n.d. ; Harald Groven, PD, Flickr)</a:t>
            </a:r>
          </a:p>
        </p:txBody>
      </p:sp>
      <p:sp>
        <p:nvSpPr>
          <p:cNvPr id="6" name="Fußzeilenplatzhalter 5">
            <a:extLst>
              <a:ext uri="{FF2B5EF4-FFF2-40B4-BE49-F238E27FC236}">
                <a16:creationId xmlns:a16="http://schemas.microsoft.com/office/drawing/2014/main" id="{715648D4-620F-968B-BB47-6DF61EF911BD}"/>
              </a:ext>
            </a:extLst>
          </p:cNvPr>
          <p:cNvSpPr>
            <a:spLocks noGrp="1"/>
          </p:cNvSpPr>
          <p:nvPr>
            <p:ph type="ftr" sz="quarter" idx="11"/>
          </p:nvPr>
        </p:nvSpPr>
        <p:spPr/>
        <p:txBody>
          <a:bodyPr/>
          <a:lstStyle/>
          <a:p>
            <a:r>
              <a:rPr lang="en-GB" dirty="0"/>
              <a:t>KMH / Intro Circularity</a:t>
            </a:r>
          </a:p>
        </p:txBody>
      </p:sp>
      <p:pic>
        <p:nvPicPr>
          <p:cNvPr id="9" name="Picture 2" descr="(Source: Xeros Technology)">
            <a:hlinkClick r:id="rId2"/>
            <a:extLst>
              <a:ext uri="{FF2B5EF4-FFF2-40B4-BE49-F238E27FC236}">
                <a16:creationId xmlns:a16="http://schemas.microsoft.com/office/drawing/2014/main" id="{68D1629C-108E-D97E-FBAC-5CE104709D9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1652" y="2188942"/>
            <a:ext cx="5400676" cy="3040058"/>
          </a:xfrm>
          <a:prstGeom prst="rect">
            <a:avLst/>
          </a:prstGeom>
          <a:noFill/>
          <a:ln w="6350">
            <a:solidFill>
              <a:srgbClr val="000000"/>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BD71F297-CC87-E0E2-BEEF-125831C77199}"/>
              </a:ext>
            </a:extLst>
          </p:cNvPr>
          <p:cNvPicPr>
            <a:picLocks noChangeAspect="1"/>
          </p:cNvPicPr>
          <p:nvPr/>
        </p:nvPicPr>
        <p:blipFill>
          <a:blip r:embed="rId5"/>
          <a:stretch>
            <a:fillRect/>
          </a:stretch>
        </p:blipFill>
        <p:spPr>
          <a:xfrm>
            <a:off x="6024872" y="2188941"/>
            <a:ext cx="5832788" cy="304005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534246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CBF39C-1D55-0307-02D5-B75A6ED457A0}"/>
              </a:ext>
            </a:extLst>
          </p:cNvPr>
          <p:cNvSpPr>
            <a:spLocks noGrp="1"/>
          </p:cNvSpPr>
          <p:nvPr>
            <p:ph type="sldNum" sz="quarter" idx="12"/>
          </p:nvPr>
        </p:nvSpPr>
        <p:spPr/>
        <p:txBody>
          <a:bodyPr/>
          <a:lstStyle/>
          <a:p>
            <a:fld id="{D836C0FE-70CA-4950-82D6-CF602CC2B770}" type="slidenum">
              <a:rPr lang="en-GB" smtClean="0"/>
              <a:t>69</a:t>
            </a:fld>
            <a:endParaRPr lang="en-GB" dirty="0"/>
          </a:p>
        </p:txBody>
      </p:sp>
      <p:sp>
        <p:nvSpPr>
          <p:cNvPr id="3" name="Titel 2">
            <a:extLst>
              <a:ext uri="{FF2B5EF4-FFF2-40B4-BE49-F238E27FC236}">
                <a16:creationId xmlns:a16="http://schemas.microsoft.com/office/drawing/2014/main" id="{A1ABA8DC-FD4A-DFD4-FB58-595C6C2E92C8}"/>
              </a:ext>
            </a:extLst>
          </p:cNvPr>
          <p:cNvSpPr>
            <a:spLocks noGrp="1"/>
          </p:cNvSpPr>
          <p:nvPr>
            <p:ph type="title"/>
          </p:nvPr>
        </p:nvSpPr>
        <p:spPr/>
        <p:txBody>
          <a:bodyPr/>
          <a:lstStyle/>
          <a:p>
            <a:r>
              <a:rPr lang="en-GB" dirty="0"/>
              <a:t>Why not? Strands of critique 2/2</a:t>
            </a:r>
          </a:p>
        </p:txBody>
      </p:sp>
      <p:sp>
        <p:nvSpPr>
          <p:cNvPr id="4" name="Inhaltsplatzhalter 3">
            <a:extLst>
              <a:ext uri="{FF2B5EF4-FFF2-40B4-BE49-F238E27FC236}">
                <a16:creationId xmlns:a16="http://schemas.microsoft.com/office/drawing/2014/main" id="{22DB6634-08CD-E73D-E3A9-C8D3F33F9BA1}"/>
              </a:ext>
            </a:extLst>
          </p:cNvPr>
          <p:cNvSpPr>
            <a:spLocks noGrp="1"/>
          </p:cNvSpPr>
          <p:nvPr>
            <p:ph idx="1"/>
          </p:nvPr>
        </p:nvSpPr>
        <p:spPr>
          <a:xfrm>
            <a:off x="695325" y="1341001"/>
            <a:ext cx="8928100" cy="4823264"/>
          </a:xfrm>
        </p:spPr>
        <p:txBody>
          <a:bodyPr>
            <a:normAutofit/>
          </a:bodyPr>
          <a:lstStyle/>
          <a:p>
            <a:r>
              <a:rPr lang="en-GB" b="1" dirty="0"/>
              <a:t>Ideological Critiques:</a:t>
            </a:r>
          </a:p>
          <a:p>
            <a:pPr lvl="1"/>
            <a:r>
              <a:rPr lang="en-GB" dirty="0"/>
              <a:t>Focus on technical solutions  </a:t>
            </a:r>
            <a:r>
              <a:rPr lang="en-GB" b="1" dirty="0"/>
              <a:t>👉 sidelining social justice</a:t>
            </a:r>
          </a:p>
          <a:p>
            <a:pPr lvl="1"/>
            <a:r>
              <a:rPr lang="en-GB" dirty="0"/>
              <a:t>Unproven assumption of </a:t>
            </a:r>
            <a:r>
              <a:rPr lang="en-GB" b="1" dirty="0"/>
              <a:t>“Green Growth”</a:t>
            </a:r>
          </a:p>
          <a:p>
            <a:pPr lvl="1"/>
            <a:r>
              <a:rPr lang="en-GB" dirty="0"/>
              <a:t>Corporate dominance &amp; </a:t>
            </a:r>
            <a:r>
              <a:rPr lang="en-GB" b="1" dirty="0"/>
              <a:t>“Rebound Effects”</a:t>
            </a:r>
          </a:p>
          <a:p>
            <a:pPr lvl="1"/>
            <a:endParaRPr lang="en-GB" sz="1000" b="1" dirty="0"/>
          </a:p>
          <a:p>
            <a:r>
              <a:rPr lang="en-GB" b="1" dirty="0"/>
              <a:t>Ethical and Social Oversights:</a:t>
            </a:r>
          </a:p>
          <a:p>
            <a:pPr lvl="1"/>
            <a:r>
              <a:rPr lang="en-GB" dirty="0"/>
              <a:t>Little attention to </a:t>
            </a:r>
            <a:r>
              <a:rPr lang="en-GB" b="1" dirty="0"/>
              <a:t>equity, inclusion &amp; power dynamics</a:t>
            </a:r>
          </a:p>
          <a:p>
            <a:pPr lvl="1"/>
            <a:r>
              <a:rPr lang="en-GB" dirty="0"/>
              <a:t>Little attention to </a:t>
            </a:r>
            <a:r>
              <a:rPr lang="en-GB" b="1" dirty="0"/>
              <a:t>Global South &amp; informal waste sectors</a:t>
            </a:r>
          </a:p>
          <a:p>
            <a:pPr lvl="1"/>
            <a:r>
              <a:rPr lang="en-GB" dirty="0"/>
              <a:t>Little attention to </a:t>
            </a:r>
            <a:r>
              <a:rPr lang="en-GB" b="1" dirty="0"/>
              <a:t>winners &amp; losers</a:t>
            </a:r>
          </a:p>
        </p:txBody>
      </p:sp>
      <p:sp>
        <p:nvSpPr>
          <p:cNvPr id="5" name="Datumsplatzhalter 4">
            <a:extLst>
              <a:ext uri="{FF2B5EF4-FFF2-40B4-BE49-F238E27FC236}">
                <a16:creationId xmlns:a16="http://schemas.microsoft.com/office/drawing/2014/main" id="{CE59E273-9C57-FC47-3D59-EC1E40E8C91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B2D6275-05E1-604A-E194-DFA53C87E841}"/>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298630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FF60627-218D-68D7-97B5-854822C677B9}"/>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3" name="Titel 2">
            <a:extLst>
              <a:ext uri="{FF2B5EF4-FFF2-40B4-BE49-F238E27FC236}">
                <a16:creationId xmlns:a16="http://schemas.microsoft.com/office/drawing/2014/main" id="{A35F2DCF-FB93-B519-3FE8-FB2C23753CE1}"/>
              </a:ext>
            </a:extLst>
          </p:cNvPr>
          <p:cNvSpPr>
            <a:spLocks noGrp="1"/>
          </p:cNvSpPr>
          <p:nvPr>
            <p:ph type="title"/>
          </p:nvPr>
        </p:nvSpPr>
        <p:spPr>
          <a:xfrm>
            <a:off x="695326" y="333000"/>
            <a:ext cx="8928100" cy="792000"/>
          </a:xfrm>
        </p:spPr>
        <p:txBody>
          <a:bodyPr/>
          <a:lstStyle/>
          <a:p>
            <a:r>
              <a:rPr lang="en-GB" dirty="0"/>
              <a:t>Understanding society as hybrid system </a:t>
            </a:r>
            <a:br>
              <a:rPr lang="en-GB" dirty="0"/>
            </a:br>
            <a:r>
              <a:rPr lang="en-GB" dirty="0"/>
              <a:t>(e.g. Fischer-Kowalski and Weisz 1999)</a:t>
            </a:r>
          </a:p>
        </p:txBody>
      </p:sp>
      <p:pic>
        <p:nvPicPr>
          <p:cNvPr id="8" name="Inhaltsplatzhalter 7">
            <a:extLst>
              <a:ext uri="{FF2B5EF4-FFF2-40B4-BE49-F238E27FC236}">
                <a16:creationId xmlns:a16="http://schemas.microsoft.com/office/drawing/2014/main" id="{DDEF05FE-ACD1-E7F8-D533-503719A663F5}"/>
              </a:ext>
            </a:extLst>
          </p:cNvPr>
          <p:cNvPicPr>
            <a:picLocks noGrp="1" noChangeAspect="1"/>
          </p:cNvPicPr>
          <p:nvPr>
            <p:ph idx="1"/>
          </p:nvPr>
        </p:nvPicPr>
        <p:blipFill>
          <a:blip r:embed="rId2"/>
          <a:stretch>
            <a:fillRect/>
          </a:stretch>
        </p:blipFill>
        <p:spPr>
          <a:xfrm>
            <a:off x="1488000" y="1557512"/>
            <a:ext cx="8883770" cy="4535488"/>
          </a:xfrm>
        </p:spPr>
      </p:pic>
      <p:sp>
        <p:nvSpPr>
          <p:cNvPr id="5" name="Datumsplatzhalter 4">
            <a:extLst>
              <a:ext uri="{FF2B5EF4-FFF2-40B4-BE49-F238E27FC236}">
                <a16:creationId xmlns:a16="http://schemas.microsoft.com/office/drawing/2014/main" id="{9400394C-3B20-B26F-5404-73238CDA9BB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295BBFC-53D1-363D-3463-3CFD0B5F70B2}"/>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950859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2374ABA-A000-0BB4-AA14-EB9F0A92015A}"/>
              </a:ext>
            </a:extLst>
          </p:cNvPr>
          <p:cNvSpPr>
            <a:spLocks noGrp="1"/>
          </p:cNvSpPr>
          <p:nvPr>
            <p:ph type="sldNum" sz="quarter" idx="12"/>
          </p:nvPr>
        </p:nvSpPr>
        <p:spPr/>
        <p:txBody>
          <a:bodyPr/>
          <a:lstStyle/>
          <a:p>
            <a:fld id="{D836C0FE-70CA-4950-82D6-CF602CC2B770}" type="slidenum">
              <a:rPr lang="en-GB" smtClean="0"/>
              <a:t>70</a:t>
            </a:fld>
            <a:endParaRPr lang="en-GB" dirty="0"/>
          </a:p>
        </p:txBody>
      </p:sp>
      <p:sp>
        <p:nvSpPr>
          <p:cNvPr id="3" name="Titel 2">
            <a:extLst>
              <a:ext uri="{FF2B5EF4-FFF2-40B4-BE49-F238E27FC236}">
                <a16:creationId xmlns:a16="http://schemas.microsoft.com/office/drawing/2014/main" id="{07E525FF-584C-CE6C-BD06-DC29CD461EE8}"/>
              </a:ext>
            </a:extLst>
          </p:cNvPr>
          <p:cNvSpPr>
            <a:spLocks noGrp="1"/>
          </p:cNvSpPr>
          <p:nvPr>
            <p:ph type="title"/>
          </p:nvPr>
        </p:nvSpPr>
        <p:spPr/>
        <p:txBody>
          <a:bodyPr/>
          <a:lstStyle/>
          <a:p>
            <a:r>
              <a:rPr lang="en-GB" dirty="0"/>
              <a:t>@ Ideological critiques</a:t>
            </a:r>
          </a:p>
        </p:txBody>
      </p:sp>
      <p:sp>
        <p:nvSpPr>
          <p:cNvPr id="5" name="Datumsplatzhalter 4">
            <a:extLst>
              <a:ext uri="{FF2B5EF4-FFF2-40B4-BE49-F238E27FC236}">
                <a16:creationId xmlns:a16="http://schemas.microsoft.com/office/drawing/2014/main" id="{403CC8F1-881B-8EE5-1134-870094B486C9}"/>
              </a:ext>
            </a:extLst>
          </p:cNvPr>
          <p:cNvSpPr>
            <a:spLocks noGrp="1"/>
          </p:cNvSpPr>
          <p:nvPr>
            <p:ph type="dt" sz="half" idx="10"/>
          </p:nvPr>
        </p:nvSpPr>
        <p:spPr/>
        <p:txBody>
          <a:bodyPr/>
          <a:lstStyle/>
          <a:p>
            <a:r>
              <a:rPr lang="da-DK"/>
              <a:t>(Potter et al., 2008:17; Friant et al., 2020:104917)</a:t>
            </a:r>
            <a:endParaRPr lang="en-GB" dirty="0"/>
          </a:p>
        </p:txBody>
      </p:sp>
      <p:sp>
        <p:nvSpPr>
          <p:cNvPr id="6" name="Fußzeilenplatzhalter 5">
            <a:extLst>
              <a:ext uri="{FF2B5EF4-FFF2-40B4-BE49-F238E27FC236}">
                <a16:creationId xmlns:a16="http://schemas.microsoft.com/office/drawing/2014/main" id="{A1C1F23E-0F77-0379-15BB-217E923C259E}"/>
              </a:ext>
            </a:extLst>
          </p:cNvPr>
          <p:cNvSpPr>
            <a:spLocks noGrp="1"/>
          </p:cNvSpPr>
          <p:nvPr>
            <p:ph type="ftr" sz="quarter" idx="11"/>
          </p:nvPr>
        </p:nvSpPr>
        <p:spPr/>
        <p:txBody>
          <a:bodyPr/>
          <a:lstStyle/>
          <a:p>
            <a:r>
              <a:rPr lang="en-GB" dirty="0"/>
              <a:t>KMH / Intro Circularity</a:t>
            </a:r>
          </a:p>
        </p:txBody>
      </p:sp>
      <p:pic>
        <p:nvPicPr>
          <p:cNvPr id="14" name="Picture 7">
            <a:extLst>
              <a:ext uri="{FF2B5EF4-FFF2-40B4-BE49-F238E27FC236}">
                <a16:creationId xmlns:a16="http://schemas.microsoft.com/office/drawing/2014/main" id="{E4D14D20-07E6-F4A6-EACB-213B4425D979}"/>
              </a:ext>
            </a:extLst>
          </p:cNvPr>
          <p:cNvPicPr>
            <a:picLocks noChangeAspect="1"/>
          </p:cNvPicPr>
          <p:nvPr/>
        </p:nvPicPr>
        <p:blipFill>
          <a:blip r:embed="rId3">
            <a:clrChange>
              <a:clrFrom>
                <a:srgbClr val="D4F3FD"/>
              </a:clrFrom>
              <a:clrTo>
                <a:srgbClr val="D4F3FD">
                  <a:alpha val="0"/>
                </a:srgbClr>
              </a:clrTo>
            </a:clrChange>
          </a:blip>
          <a:stretch>
            <a:fillRect/>
          </a:stretch>
        </p:blipFill>
        <p:spPr>
          <a:xfrm>
            <a:off x="494812" y="2466666"/>
            <a:ext cx="5457188" cy="3575546"/>
          </a:xfrm>
          <a:prstGeom prst="rect">
            <a:avLst/>
          </a:prstGeom>
        </p:spPr>
      </p:pic>
      <p:sp>
        <p:nvSpPr>
          <p:cNvPr id="16" name="Textfeld 15">
            <a:extLst>
              <a:ext uri="{FF2B5EF4-FFF2-40B4-BE49-F238E27FC236}">
                <a16:creationId xmlns:a16="http://schemas.microsoft.com/office/drawing/2014/main" id="{63C3DEDF-0799-4C6B-36CA-0333BD90FF58}"/>
              </a:ext>
            </a:extLst>
          </p:cNvPr>
          <p:cNvSpPr txBox="1"/>
          <p:nvPr/>
        </p:nvSpPr>
        <p:spPr>
          <a:xfrm>
            <a:off x="624000" y="1133930"/>
            <a:ext cx="10656000" cy="1143070"/>
          </a:xfrm>
          <a:prstGeom prst="rect">
            <a:avLst/>
          </a:prstGeom>
          <a:noFill/>
        </p:spPr>
        <p:txBody>
          <a:bodyPr wrap="square">
            <a:spAutoFit/>
          </a:bodyPr>
          <a:lstStyle/>
          <a:p>
            <a:pPr>
              <a:lnSpc>
                <a:spcPct val="150000"/>
              </a:lnSpc>
            </a:pPr>
            <a:r>
              <a:rPr lang="en-GB" sz="2400" i="1" dirty="0"/>
              <a:t>“CE has been conceptualized as an </a:t>
            </a:r>
            <a:r>
              <a:rPr lang="en-GB" sz="2400" b="1" i="1" dirty="0"/>
              <a:t>ecological modernization </a:t>
            </a:r>
            <a:r>
              <a:rPr lang="en-GB" sz="2400" i="1" dirty="0"/>
              <a:t>project that builds on capitalist economic </a:t>
            </a:r>
            <a:r>
              <a:rPr lang="en-GB" sz="2400" b="1" i="1" dirty="0"/>
              <a:t>growth narratives</a:t>
            </a:r>
            <a:r>
              <a:rPr lang="en-GB" sz="2400" i="1" dirty="0"/>
              <a:t>” </a:t>
            </a:r>
            <a:r>
              <a:rPr lang="en-GB" sz="2400" dirty="0"/>
              <a:t>(Jaeger-Erben et al., 2021:105475)</a:t>
            </a:r>
          </a:p>
        </p:txBody>
      </p:sp>
      <p:sp>
        <p:nvSpPr>
          <p:cNvPr id="7" name="Inhaltsplatzhalter 6">
            <a:extLst>
              <a:ext uri="{FF2B5EF4-FFF2-40B4-BE49-F238E27FC236}">
                <a16:creationId xmlns:a16="http://schemas.microsoft.com/office/drawing/2014/main" id="{0E4CB6FA-8726-2469-2AC8-F97F23B2A2CF}"/>
              </a:ext>
            </a:extLst>
          </p:cNvPr>
          <p:cNvSpPr>
            <a:spLocks noGrp="1"/>
          </p:cNvSpPr>
          <p:nvPr>
            <p:ph idx="1"/>
          </p:nvPr>
        </p:nvSpPr>
        <p:spPr/>
        <p:txBody>
          <a:bodyPr/>
          <a:lstStyle/>
          <a:p>
            <a:endParaRPr lang="en-GB"/>
          </a:p>
        </p:txBody>
      </p:sp>
      <p:pic>
        <p:nvPicPr>
          <p:cNvPr id="9" name="Grafik 8">
            <a:extLst>
              <a:ext uri="{FF2B5EF4-FFF2-40B4-BE49-F238E27FC236}">
                <a16:creationId xmlns:a16="http://schemas.microsoft.com/office/drawing/2014/main" id="{157589EA-5467-EFA5-E4A8-6F29E1C9A5CD}"/>
              </a:ext>
            </a:extLst>
          </p:cNvPr>
          <p:cNvPicPr>
            <a:picLocks noChangeAspect="1"/>
          </p:cNvPicPr>
          <p:nvPr/>
        </p:nvPicPr>
        <p:blipFill>
          <a:blip r:embed="rId4"/>
          <a:stretch>
            <a:fillRect/>
          </a:stretch>
        </p:blipFill>
        <p:spPr>
          <a:xfrm>
            <a:off x="7201597" y="2552236"/>
            <a:ext cx="4214265" cy="3529813"/>
          </a:xfrm>
          <a:prstGeom prst="rect">
            <a:avLst/>
          </a:prstGeom>
        </p:spPr>
      </p:pic>
    </p:spTree>
    <p:extLst>
      <p:ext uri="{BB962C8B-B14F-4D97-AF65-F5344CB8AC3E}">
        <p14:creationId xmlns:p14="http://schemas.microsoft.com/office/powerpoint/2010/main" val="4093608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2374ABA-A000-0BB4-AA14-EB9F0A92015A}"/>
              </a:ext>
            </a:extLst>
          </p:cNvPr>
          <p:cNvSpPr>
            <a:spLocks noGrp="1"/>
          </p:cNvSpPr>
          <p:nvPr>
            <p:ph type="sldNum" sz="quarter" idx="12"/>
          </p:nvPr>
        </p:nvSpPr>
        <p:spPr/>
        <p:txBody>
          <a:bodyPr/>
          <a:lstStyle/>
          <a:p>
            <a:fld id="{D836C0FE-70CA-4950-82D6-CF602CC2B770}" type="slidenum">
              <a:rPr lang="en-GB" smtClean="0"/>
              <a:t>71</a:t>
            </a:fld>
            <a:endParaRPr lang="en-GB" dirty="0"/>
          </a:p>
        </p:txBody>
      </p:sp>
      <p:sp>
        <p:nvSpPr>
          <p:cNvPr id="3" name="Titel 2">
            <a:extLst>
              <a:ext uri="{FF2B5EF4-FFF2-40B4-BE49-F238E27FC236}">
                <a16:creationId xmlns:a16="http://schemas.microsoft.com/office/drawing/2014/main" id="{07E525FF-584C-CE6C-BD06-DC29CD461EE8}"/>
              </a:ext>
            </a:extLst>
          </p:cNvPr>
          <p:cNvSpPr>
            <a:spLocks noGrp="1"/>
          </p:cNvSpPr>
          <p:nvPr>
            <p:ph type="title"/>
          </p:nvPr>
        </p:nvSpPr>
        <p:spPr/>
        <p:txBody>
          <a:bodyPr/>
          <a:lstStyle/>
          <a:p>
            <a:r>
              <a:rPr lang="en-GB" dirty="0"/>
              <a:t>@ Ideological critiques</a:t>
            </a:r>
          </a:p>
        </p:txBody>
      </p:sp>
      <p:pic>
        <p:nvPicPr>
          <p:cNvPr id="8" name="Inhaltsplatzhalter 7">
            <a:hlinkClick r:id="rId2"/>
            <a:extLst>
              <a:ext uri="{FF2B5EF4-FFF2-40B4-BE49-F238E27FC236}">
                <a16:creationId xmlns:a16="http://schemas.microsoft.com/office/drawing/2014/main" id="{27937FF4-9ACD-916D-7F2D-8C03ADBB6E06}"/>
              </a:ext>
            </a:extLst>
          </p:cNvPr>
          <p:cNvPicPr>
            <a:picLocks noGrp="1" noChangeAspect="1"/>
          </p:cNvPicPr>
          <p:nvPr>
            <p:ph idx="1"/>
          </p:nvPr>
        </p:nvPicPr>
        <p:blipFill>
          <a:blip r:embed="rId3"/>
          <a:stretch>
            <a:fillRect/>
          </a:stretch>
        </p:blipFill>
        <p:spPr>
          <a:xfrm>
            <a:off x="2071907" y="1341000"/>
            <a:ext cx="8048185" cy="4535488"/>
          </a:xfrm>
        </p:spPr>
      </p:pic>
      <p:sp>
        <p:nvSpPr>
          <p:cNvPr id="5" name="Datumsplatzhalter 4">
            <a:extLst>
              <a:ext uri="{FF2B5EF4-FFF2-40B4-BE49-F238E27FC236}">
                <a16:creationId xmlns:a16="http://schemas.microsoft.com/office/drawing/2014/main" id="{403CC8F1-881B-8EE5-1134-870094B486C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1C1F23E-0F77-0379-15BB-217E923C259E}"/>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678686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8A51D007-90E7-0CC6-4569-0A3DEE025210}"/>
              </a:ext>
            </a:extLst>
          </p:cNvPr>
          <p:cNvSpPr>
            <a:spLocks noGrp="1"/>
          </p:cNvSpPr>
          <p:nvPr>
            <p:ph type="sldNum" sz="quarter" idx="12"/>
          </p:nvPr>
        </p:nvSpPr>
        <p:spPr/>
        <p:txBody>
          <a:bodyPr/>
          <a:lstStyle/>
          <a:p>
            <a:fld id="{9C057DB4-583E-41A7-BD94-987342018C17}" type="slidenum">
              <a:rPr lang="en-GB" noProof="0" smtClean="0"/>
              <a:pPr/>
              <a:t>72</a:t>
            </a:fld>
            <a:endParaRPr lang="en-GB" noProof="0" dirty="0"/>
          </a:p>
        </p:txBody>
      </p:sp>
      <p:sp>
        <p:nvSpPr>
          <p:cNvPr id="2" name="Titel 1">
            <a:extLst>
              <a:ext uri="{FF2B5EF4-FFF2-40B4-BE49-F238E27FC236}">
                <a16:creationId xmlns:a16="http://schemas.microsoft.com/office/drawing/2014/main" id="{93F53F5D-9084-7BEA-8B2A-FE1BF2F31938}"/>
              </a:ext>
            </a:extLst>
          </p:cNvPr>
          <p:cNvSpPr>
            <a:spLocks noGrp="1"/>
          </p:cNvSpPr>
          <p:nvPr>
            <p:ph type="title"/>
          </p:nvPr>
        </p:nvSpPr>
        <p:spPr/>
        <p:txBody>
          <a:bodyPr/>
          <a:lstStyle/>
          <a:p>
            <a:r>
              <a:rPr lang="en-GB" dirty="0"/>
              <a:t>A critical outlook: Does or will it work?</a:t>
            </a:r>
          </a:p>
        </p:txBody>
      </p:sp>
      <p:sp>
        <p:nvSpPr>
          <p:cNvPr id="5" name="Textplatzhalter 4">
            <a:extLst>
              <a:ext uri="{FF2B5EF4-FFF2-40B4-BE49-F238E27FC236}">
                <a16:creationId xmlns:a16="http://schemas.microsoft.com/office/drawing/2014/main" id="{E4EF8E29-8496-C936-F9A8-7E2C97745A2A}"/>
              </a:ext>
            </a:extLst>
          </p:cNvPr>
          <p:cNvSpPr>
            <a:spLocks noGrp="1"/>
          </p:cNvSpPr>
          <p:nvPr>
            <p:ph idx="1"/>
          </p:nvPr>
        </p:nvSpPr>
        <p:spPr>
          <a:xfrm>
            <a:off x="695324" y="1485000"/>
            <a:ext cx="9720675" cy="4535265"/>
          </a:xfrm>
        </p:spPr>
        <p:txBody>
          <a:bodyPr>
            <a:normAutofit lnSpcReduction="10000"/>
          </a:bodyPr>
          <a:lstStyle/>
          <a:p>
            <a:r>
              <a:rPr lang="en-GB" b="1" dirty="0"/>
              <a:t>No: </a:t>
            </a:r>
            <a:r>
              <a:rPr lang="en-GB" dirty="0"/>
              <a:t>from a thermodynamic perspective</a:t>
            </a:r>
          </a:p>
          <a:p>
            <a:r>
              <a:rPr lang="en-GB" b="1" dirty="0"/>
              <a:t>Yes:</a:t>
            </a:r>
            <a:r>
              <a:rPr lang="en-GB" dirty="0"/>
              <a:t> Sector specific activity levels</a:t>
            </a:r>
          </a:p>
          <a:p>
            <a:pPr lvl="1"/>
            <a:r>
              <a:rPr lang="en-GB" dirty="0"/>
              <a:t>🔎 Consumer goods</a:t>
            </a:r>
          </a:p>
          <a:p>
            <a:pPr lvl="1"/>
            <a:endParaRPr lang="en-GB" dirty="0"/>
          </a:p>
          <a:p>
            <a:r>
              <a:rPr lang="en-GB" b="1" dirty="0"/>
              <a:t>Challenges:</a:t>
            </a:r>
          </a:p>
          <a:p>
            <a:pPr lvl="1"/>
            <a:r>
              <a:rPr lang="en-GB" dirty="0"/>
              <a:t>Definitional quagmire</a:t>
            </a:r>
          </a:p>
          <a:p>
            <a:pPr lvl="1"/>
            <a:r>
              <a:rPr lang="en-GB" dirty="0"/>
              <a:t>Business as usual</a:t>
            </a:r>
          </a:p>
          <a:p>
            <a:pPr lvl="1"/>
            <a:r>
              <a:rPr lang="en-GB" dirty="0"/>
              <a:t>Rebound effects</a:t>
            </a:r>
          </a:p>
          <a:p>
            <a:pPr lvl="1"/>
            <a:r>
              <a:rPr lang="en-GB" dirty="0"/>
              <a:t>Apolitical nature</a:t>
            </a:r>
          </a:p>
        </p:txBody>
      </p:sp>
      <p:sp>
        <p:nvSpPr>
          <p:cNvPr id="3" name="Fußzeilenplatzhalter 2">
            <a:extLst>
              <a:ext uri="{FF2B5EF4-FFF2-40B4-BE49-F238E27FC236}">
                <a16:creationId xmlns:a16="http://schemas.microsoft.com/office/drawing/2014/main" id="{D04117BF-1712-25E8-FB17-4F842640497A}"/>
              </a:ext>
            </a:extLst>
          </p:cNvPr>
          <p:cNvSpPr>
            <a:spLocks noGrp="1"/>
          </p:cNvSpPr>
          <p:nvPr>
            <p:ph type="ftr" sz="quarter" idx="11"/>
          </p:nvPr>
        </p:nvSpPr>
        <p:spPr/>
        <p:txBody>
          <a:bodyPr/>
          <a:lstStyle/>
          <a:p>
            <a:r>
              <a:rPr lang="en-GB" noProof="0" dirty="0"/>
              <a:t>KMH | IMC 16.04.24</a:t>
            </a:r>
          </a:p>
        </p:txBody>
      </p:sp>
      <p:grpSp>
        <p:nvGrpSpPr>
          <p:cNvPr id="24" name="Gruppieren 23">
            <a:extLst>
              <a:ext uri="{FF2B5EF4-FFF2-40B4-BE49-F238E27FC236}">
                <a16:creationId xmlns:a16="http://schemas.microsoft.com/office/drawing/2014/main" id="{6B5D1631-C5E2-FFCC-4D57-96AEEB136DD7}"/>
              </a:ext>
            </a:extLst>
          </p:cNvPr>
          <p:cNvGrpSpPr/>
          <p:nvPr/>
        </p:nvGrpSpPr>
        <p:grpSpPr>
          <a:xfrm>
            <a:off x="14493519" y="833193"/>
            <a:ext cx="4667684" cy="3707451"/>
            <a:chOff x="10870139" y="624895"/>
            <a:chExt cx="3500763" cy="2780588"/>
          </a:xfrm>
        </p:grpSpPr>
        <p:pic>
          <p:nvPicPr>
            <p:cNvPr id="8" name="Grafik 7">
              <a:extLst>
                <a:ext uri="{FF2B5EF4-FFF2-40B4-BE49-F238E27FC236}">
                  <a16:creationId xmlns:a16="http://schemas.microsoft.com/office/drawing/2014/main" id="{4D4B8846-FAB4-C1EA-8FFE-829C8C366675}"/>
                </a:ext>
              </a:extLst>
            </p:cNvPr>
            <p:cNvPicPr>
              <a:picLocks noChangeAspect="1"/>
            </p:cNvPicPr>
            <p:nvPr/>
          </p:nvPicPr>
          <p:blipFill rotWithShape="1">
            <a:blip r:embed="rId3"/>
            <a:srcRect r="26956"/>
            <a:stretch/>
          </p:blipFill>
          <p:spPr>
            <a:xfrm>
              <a:off x="10870139" y="624895"/>
              <a:ext cx="2852666" cy="2668748"/>
            </a:xfrm>
            <a:prstGeom prst="rect">
              <a:avLst/>
            </a:prstGeom>
          </p:spPr>
        </p:pic>
        <p:pic>
          <p:nvPicPr>
            <p:cNvPr id="9" name="Grafik 8">
              <a:extLst>
                <a:ext uri="{FF2B5EF4-FFF2-40B4-BE49-F238E27FC236}">
                  <a16:creationId xmlns:a16="http://schemas.microsoft.com/office/drawing/2014/main" id="{385CD58E-5CAF-A065-5C1D-AF7506C1A4EA}"/>
                </a:ext>
              </a:extLst>
            </p:cNvPr>
            <p:cNvPicPr>
              <a:picLocks noChangeAspect="1"/>
            </p:cNvPicPr>
            <p:nvPr/>
          </p:nvPicPr>
          <p:blipFill rotWithShape="1">
            <a:blip r:embed="rId3">
              <a:clrChange>
                <a:clrFrom>
                  <a:srgbClr val="FFFFFF"/>
                </a:clrFrom>
                <a:clrTo>
                  <a:srgbClr val="FFFFFF">
                    <a:alpha val="0"/>
                  </a:srgbClr>
                </a:clrTo>
              </a:clrChange>
            </a:blip>
            <a:srcRect l="74347"/>
            <a:stretch/>
          </p:blipFill>
          <p:spPr>
            <a:xfrm>
              <a:off x="13369037" y="624895"/>
              <a:ext cx="1001865" cy="2668748"/>
            </a:xfrm>
            <a:prstGeom prst="rect">
              <a:avLst/>
            </a:prstGeom>
          </p:spPr>
        </p:pic>
        <p:pic>
          <p:nvPicPr>
            <p:cNvPr id="11" name="Grafik 10">
              <a:extLst>
                <a:ext uri="{FF2B5EF4-FFF2-40B4-BE49-F238E27FC236}">
                  <a16:creationId xmlns:a16="http://schemas.microsoft.com/office/drawing/2014/main" id="{04C5793A-D5C1-CBFB-57F5-AF21B87E9981}"/>
                </a:ext>
              </a:extLst>
            </p:cNvPr>
            <p:cNvPicPr>
              <a:picLocks noChangeAspect="1"/>
            </p:cNvPicPr>
            <p:nvPr/>
          </p:nvPicPr>
          <p:blipFill>
            <a:blip r:embed="rId4"/>
            <a:stretch>
              <a:fillRect/>
            </a:stretch>
          </p:blipFill>
          <p:spPr>
            <a:xfrm rot="18987625">
              <a:off x="13412930" y="3058494"/>
              <a:ext cx="388491" cy="346989"/>
            </a:xfrm>
            <a:prstGeom prst="rect">
              <a:avLst/>
            </a:prstGeom>
          </p:spPr>
        </p:pic>
        <p:pic>
          <p:nvPicPr>
            <p:cNvPr id="12" name="Grafik 11">
              <a:extLst>
                <a:ext uri="{FF2B5EF4-FFF2-40B4-BE49-F238E27FC236}">
                  <a16:creationId xmlns:a16="http://schemas.microsoft.com/office/drawing/2014/main" id="{1AA58F4D-DEA1-5767-76EB-7C6F46E65B36}"/>
                </a:ext>
              </a:extLst>
            </p:cNvPr>
            <p:cNvPicPr>
              <a:picLocks noChangeAspect="1"/>
            </p:cNvPicPr>
            <p:nvPr/>
          </p:nvPicPr>
          <p:blipFill>
            <a:blip r:embed="rId4"/>
            <a:stretch>
              <a:fillRect/>
            </a:stretch>
          </p:blipFill>
          <p:spPr>
            <a:xfrm>
              <a:off x="13217423" y="2972415"/>
              <a:ext cx="388491" cy="106201"/>
            </a:xfrm>
            <a:prstGeom prst="rect">
              <a:avLst/>
            </a:prstGeom>
          </p:spPr>
        </p:pic>
        <p:sp>
          <p:nvSpPr>
            <p:cNvPr id="15" name="Rechteck 14">
              <a:extLst>
                <a:ext uri="{FF2B5EF4-FFF2-40B4-BE49-F238E27FC236}">
                  <a16:creationId xmlns:a16="http://schemas.microsoft.com/office/drawing/2014/main" id="{23A0AA5B-C647-9F24-D21E-EF2E131E8BE3}"/>
                </a:ext>
              </a:extLst>
            </p:cNvPr>
            <p:cNvSpPr/>
            <p:nvPr/>
          </p:nvSpPr>
          <p:spPr>
            <a:xfrm>
              <a:off x="13364275" y="2311608"/>
              <a:ext cx="202161" cy="57489"/>
            </a:xfrm>
            <a:prstGeom prst="rect">
              <a:avLst/>
            </a:prstGeom>
            <a:solidFill>
              <a:srgbClr val="FDF100"/>
            </a:solidFill>
            <a:ln>
              <a:noFill/>
              <a:headEnd type="none" w="med" len="med"/>
              <a:tailEnd type="arrow"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sz="2400" dirty="0"/>
            </a:p>
          </p:txBody>
        </p:sp>
      </p:grpSp>
      <p:sp>
        <p:nvSpPr>
          <p:cNvPr id="7" name="Datumsplatzhalter 6">
            <a:extLst>
              <a:ext uri="{FF2B5EF4-FFF2-40B4-BE49-F238E27FC236}">
                <a16:creationId xmlns:a16="http://schemas.microsoft.com/office/drawing/2014/main" id="{B6D4CB19-6958-357A-7C70-B90C6268924C}"/>
              </a:ext>
            </a:extLst>
          </p:cNvPr>
          <p:cNvSpPr>
            <a:spLocks noGrp="1"/>
          </p:cNvSpPr>
          <p:nvPr>
            <p:ph type="dt" sz="half" idx="10"/>
          </p:nvPr>
        </p:nvSpPr>
        <p:spPr/>
        <p:txBody>
          <a:bodyPr/>
          <a:lstStyle/>
          <a:p>
            <a:r>
              <a:rPr lang="en-GB" dirty="0"/>
              <a:t>(EPSU, 2023:7)</a:t>
            </a:r>
          </a:p>
        </p:txBody>
      </p:sp>
      <p:pic>
        <p:nvPicPr>
          <p:cNvPr id="10" name="Grafik 9">
            <a:hlinkClick r:id="rId5"/>
            <a:extLst>
              <a:ext uri="{FF2B5EF4-FFF2-40B4-BE49-F238E27FC236}">
                <a16:creationId xmlns:a16="http://schemas.microsoft.com/office/drawing/2014/main" id="{463EB4E6-B9FA-061B-4A84-70CB882514A3}"/>
              </a:ext>
            </a:extLst>
          </p:cNvPr>
          <p:cNvPicPr>
            <a:picLocks noChangeAspect="1"/>
          </p:cNvPicPr>
          <p:nvPr/>
        </p:nvPicPr>
        <p:blipFill>
          <a:blip r:embed="rId6"/>
          <a:stretch>
            <a:fillRect/>
          </a:stretch>
        </p:blipFill>
        <p:spPr>
          <a:xfrm rot="318374">
            <a:off x="6009278" y="1541117"/>
            <a:ext cx="5210083"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619053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8A51D007-90E7-0CC6-4569-0A3DEE025210}"/>
              </a:ext>
            </a:extLst>
          </p:cNvPr>
          <p:cNvSpPr>
            <a:spLocks noGrp="1"/>
          </p:cNvSpPr>
          <p:nvPr>
            <p:ph type="sldNum" sz="quarter" idx="12"/>
          </p:nvPr>
        </p:nvSpPr>
        <p:spPr/>
        <p:txBody>
          <a:bodyPr/>
          <a:lstStyle/>
          <a:p>
            <a:fld id="{9C057DB4-583E-41A7-BD94-987342018C17}" type="slidenum">
              <a:rPr lang="en-GB" noProof="0" smtClean="0"/>
              <a:pPr/>
              <a:t>73</a:t>
            </a:fld>
            <a:endParaRPr lang="en-GB" noProof="0" dirty="0"/>
          </a:p>
        </p:txBody>
      </p:sp>
      <p:sp>
        <p:nvSpPr>
          <p:cNvPr id="2" name="Titel 1">
            <a:extLst>
              <a:ext uri="{FF2B5EF4-FFF2-40B4-BE49-F238E27FC236}">
                <a16:creationId xmlns:a16="http://schemas.microsoft.com/office/drawing/2014/main" id="{93F53F5D-9084-7BEA-8B2A-FE1BF2F31938}"/>
              </a:ext>
            </a:extLst>
          </p:cNvPr>
          <p:cNvSpPr>
            <a:spLocks noGrp="1"/>
          </p:cNvSpPr>
          <p:nvPr>
            <p:ph type="title"/>
          </p:nvPr>
        </p:nvSpPr>
        <p:spPr>
          <a:xfrm>
            <a:off x="695326" y="549000"/>
            <a:ext cx="2160674" cy="792000"/>
          </a:xfrm>
        </p:spPr>
        <p:txBody>
          <a:bodyPr/>
          <a:lstStyle/>
          <a:p>
            <a:pPr>
              <a:lnSpc>
                <a:spcPct val="150000"/>
              </a:lnSpc>
            </a:pPr>
            <a:r>
              <a:rPr lang="en-GB" dirty="0"/>
              <a:t>@ 🔎 consumer products</a:t>
            </a:r>
          </a:p>
        </p:txBody>
      </p:sp>
      <p:sp>
        <p:nvSpPr>
          <p:cNvPr id="3" name="Fußzeilenplatzhalter 2">
            <a:extLst>
              <a:ext uri="{FF2B5EF4-FFF2-40B4-BE49-F238E27FC236}">
                <a16:creationId xmlns:a16="http://schemas.microsoft.com/office/drawing/2014/main" id="{D04117BF-1712-25E8-FB17-4F842640497A}"/>
              </a:ext>
            </a:extLst>
          </p:cNvPr>
          <p:cNvSpPr>
            <a:spLocks noGrp="1"/>
          </p:cNvSpPr>
          <p:nvPr>
            <p:ph type="ftr" sz="quarter" idx="11"/>
          </p:nvPr>
        </p:nvSpPr>
        <p:spPr/>
        <p:txBody>
          <a:bodyPr/>
          <a:lstStyle/>
          <a:p>
            <a:r>
              <a:rPr lang="en-GB" noProof="0" dirty="0"/>
              <a:t>KMH | IMC 16.04.24</a:t>
            </a:r>
          </a:p>
        </p:txBody>
      </p:sp>
      <p:grpSp>
        <p:nvGrpSpPr>
          <p:cNvPr id="24" name="Gruppieren 23">
            <a:extLst>
              <a:ext uri="{FF2B5EF4-FFF2-40B4-BE49-F238E27FC236}">
                <a16:creationId xmlns:a16="http://schemas.microsoft.com/office/drawing/2014/main" id="{6B5D1631-C5E2-FFCC-4D57-96AEEB136DD7}"/>
              </a:ext>
            </a:extLst>
          </p:cNvPr>
          <p:cNvGrpSpPr/>
          <p:nvPr/>
        </p:nvGrpSpPr>
        <p:grpSpPr>
          <a:xfrm>
            <a:off x="14493519" y="833193"/>
            <a:ext cx="4667684" cy="3707451"/>
            <a:chOff x="10870139" y="624895"/>
            <a:chExt cx="3500763" cy="2780588"/>
          </a:xfrm>
        </p:grpSpPr>
        <p:pic>
          <p:nvPicPr>
            <p:cNvPr id="8" name="Grafik 7">
              <a:extLst>
                <a:ext uri="{FF2B5EF4-FFF2-40B4-BE49-F238E27FC236}">
                  <a16:creationId xmlns:a16="http://schemas.microsoft.com/office/drawing/2014/main" id="{4D4B8846-FAB4-C1EA-8FFE-829C8C366675}"/>
                </a:ext>
              </a:extLst>
            </p:cNvPr>
            <p:cNvPicPr>
              <a:picLocks noChangeAspect="1"/>
            </p:cNvPicPr>
            <p:nvPr/>
          </p:nvPicPr>
          <p:blipFill rotWithShape="1">
            <a:blip r:embed="rId3"/>
            <a:srcRect r="26956"/>
            <a:stretch/>
          </p:blipFill>
          <p:spPr>
            <a:xfrm>
              <a:off x="10870139" y="624895"/>
              <a:ext cx="2852666" cy="2668748"/>
            </a:xfrm>
            <a:prstGeom prst="rect">
              <a:avLst/>
            </a:prstGeom>
          </p:spPr>
        </p:pic>
        <p:pic>
          <p:nvPicPr>
            <p:cNvPr id="9" name="Grafik 8">
              <a:extLst>
                <a:ext uri="{FF2B5EF4-FFF2-40B4-BE49-F238E27FC236}">
                  <a16:creationId xmlns:a16="http://schemas.microsoft.com/office/drawing/2014/main" id="{385CD58E-5CAF-A065-5C1D-AF7506C1A4EA}"/>
                </a:ext>
              </a:extLst>
            </p:cNvPr>
            <p:cNvPicPr>
              <a:picLocks noChangeAspect="1"/>
            </p:cNvPicPr>
            <p:nvPr/>
          </p:nvPicPr>
          <p:blipFill rotWithShape="1">
            <a:blip r:embed="rId3">
              <a:clrChange>
                <a:clrFrom>
                  <a:srgbClr val="FFFFFF"/>
                </a:clrFrom>
                <a:clrTo>
                  <a:srgbClr val="FFFFFF">
                    <a:alpha val="0"/>
                  </a:srgbClr>
                </a:clrTo>
              </a:clrChange>
            </a:blip>
            <a:srcRect l="74347"/>
            <a:stretch/>
          </p:blipFill>
          <p:spPr>
            <a:xfrm>
              <a:off x="13369037" y="624895"/>
              <a:ext cx="1001865" cy="2668748"/>
            </a:xfrm>
            <a:prstGeom prst="rect">
              <a:avLst/>
            </a:prstGeom>
          </p:spPr>
        </p:pic>
        <p:pic>
          <p:nvPicPr>
            <p:cNvPr id="11" name="Grafik 10">
              <a:extLst>
                <a:ext uri="{FF2B5EF4-FFF2-40B4-BE49-F238E27FC236}">
                  <a16:creationId xmlns:a16="http://schemas.microsoft.com/office/drawing/2014/main" id="{04C5793A-D5C1-CBFB-57F5-AF21B87E9981}"/>
                </a:ext>
              </a:extLst>
            </p:cNvPr>
            <p:cNvPicPr>
              <a:picLocks noChangeAspect="1"/>
            </p:cNvPicPr>
            <p:nvPr/>
          </p:nvPicPr>
          <p:blipFill>
            <a:blip r:embed="rId4"/>
            <a:stretch>
              <a:fillRect/>
            </a:stretch>
          </p:blipFill>
          <p:spPr>
            <a:xfrm rot="18987625">
              <a:off x="13412930" y="3058494"/>
              <a:ext cx="388491" cy="346989"/>
            </a:xfrm>
            <a:prstGeom prst="rect">
              <a:avLst/>
            </a:prstGeom>
          </p:spPr>
        </p:pic>
        <p:pic>
          <p:nvPicPr>
            <p:cNvPr id="12" name="Grafik 11">
              <a:extLst>
                <a:ext uri="{FF2B5EF4-FFF2-40B4-BE49-F238E27FC236}">
                  <a16:creationId xmlns:a16="http://schemas.microsoft.com/office/drawing/2014/main" id="{1AA58F4D-DEA1-5767-76EB-7C6F46E65B36}"/>
                </a:ext>
              </a:extLst>
            </p:cNvPr>
            <p:cNvPicPr>
              <a:picLocks noChangeAspect="1"/>
            </p:cNvPicPr>
            <p:nvPr/>
          </p:nvPicPr>
          <p:blipFill>
            <a:blip r:embed="rId4"/>
            <a:stretch>
              <a:fillRect/>
            </a:stretch>
          </p:blipFill>
          <p:spPr>
            <a:xfrm>
              <a:off x="13217423" y="2972415"/>
              <a:ext cx="388491" cy="106201"/>
            </a:xfrm>
            <a:prstGeom prst="rect">
              <a:avLst/>
            </a:prstGeom>
          </p:spPr>
        </p:pic>
        <p:sp>
          <p:nvSpPr>
            <p:cNvPr id="15" name="Rechteck 14">
              <a:extLst>
                <a:ext uri="{FF2B5EF4-FFF2-40B4-BE49-F238E27FC236}">
                  <a16:creationId xmlns:a16="http://schemas.microsoft.com/office/drawing/2014/main" id="{23A0AA5B-C647-9F24-D21E-EF2E131E8BE3}"/>
                </a:ext>
              </a:extLst>
            </p:cNvPr>
            <p:cNvSpPr/>
            <p:nvPr/>
          </p:nvSpPr>
          <p:spPr>
            <a:xfrm>
              <a:off x="13364275" y="2311608"/>
              <a:ext cx="202161" cy="57489"/>
            </a:xfrm>
            <a:prstGeom prst="rect">
              <a:avLst/>
            </a:prstGeom>
            <a:solidFill>
              <a:srgbClr val="FDF100"/>
            </a:solidFill>
            <a:ln>
              <a:noFill/>
              <a:headEnd type="none" w="med" len="med"/>
              <a:tailEnd type="arrow"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sz="2400" dirty="0"/>
            </a:p>
          </p:txBody>
        </p:sp>
      </p:grpSp>
      <p:pic>
        <p:nvPicPr>
          <p:cNvPr id="21" name="Inhaltsplatzhalter 20">
            <a:extLst>
              <a:ext uri="{FF2B5EF4-FFF2-40B4-BE49-F238E27FC236}">
                <a16:creationId xmlns:a16="http://schemas.microsoft.com/office/drawing/2014/main" id="{2D345A56-A9FD-7A87-9E45-8446F5139DE2}"/>
              </a:ext>
            </a:extLst>
          </p:cNvPr>
          <p:cNvPicPr>
            <a:picLocks noGrp="1" noChangeAspect="1"/>
          </p:cNvPicPr>
          <p:nvPr>
            <p:ph idx="1"/>
          </p:nvPr>
        </p:nvPicPr>
        <p:blipFill>
          <a:blip r:embed="rId5"/>
          <a:stretch>
            <a:fillRect/>
          </a:stretch>
        </p:blipFill>
        <p:spPr>
          <a:xfrm>
            <a:off x="3288000" y="549000"/>
            <a:ext cx="7051460" cy="6014254"/>
          </a:xfrm>
          <a:prstGeom prst="rect">
            <a:avLst/>
          </a:prstGeom>
        </p:spPr>
      </p:pic>
      <p:sp>
        <p:nvSpPr>
          <p:cNvPr id="7" name="Datumsplatzhalter 6">
            <a:extLst>
              <a:ext uri="{FF2B5EF4-FFF2-40B4-BE49-F238E27FC236}">
                <a16:creationId xmlns:a16="http://schemas.microsoft.com/office/drawing/2014/main" id="{B6D4CB19-6958-357A-7C70-B90C6268924C}"/>
              </a:ext>
            </a:extLst>
          </p:cNvPr>
          <p:cNvSpPr>
            <a:spLocks noGrp="1"/>
          </p:cNvSpPr>
          <p:nvPr>
            <p:ph type="dt" sz="half" idx="10"/>
          </p:nvPr>
        </p:nvSpPr>
        <p:spPr/>
        <p:txBody>
          <a:bodyPr/>
          <a:lstStyle/>
          <a:p>
            <a:r>
              <a:rPr lang="en-GB" dirty="0"/>
              <a:t>(EPSU, 2023:7)</a:t>
            </a:r>
          </a:p>
        </p:txBody>
      </p:sp>
    </p:spTree>
    <p:extLst>
      <p:ext uri="{BB962C8B-B14F-4D97-AF65-F5344CB8AC3E}">
        <p14:creationId xmlns:p14="http://schemas.microsoft.com/office/powerpoint/2010/main" val="2003972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DB73EB3-EE18-66C2-44E2-E02C3B7EF42D}"/>
              </a:ext>
            </a:extLst>
          </p:cNvPr>
          <p:cNvSpPr>
            <a:spLocks noGrp="1"/>
          </p:cNvSpPr>
          <p:nvPr>
            <p:ph type="sldNum" sz="quarter" idx="12"/>
          </p:nvPr>
        </p:nvSpPr>
        <p:spPr/>
        <p:txBody>
          <a:bodyPr/>
          <a:lstStyle/>
          <a:p>
            <a:fld id="{D836C0FE-70CA-4950-82D6-CF602CC2B770}" type="slidenum">
              <a:rPr lang="en-GB" smtClean="0"/>
              <a:t>74</a:t>
            </a:fld>
            <a:endParaRPr lang="en-GB" dirty="0"/>
          </a:p>
        </p:txBody>
      </p:sp>
      <p:sp>
        <p:nvSpPr>
          <p:cNvPr id="3" name="Titel 2">
            <a:extLst>
              <a:ext uri="{FF2B5EF4-FFF2-40B4-BE49-F238E27FC236}">
                <a16:creationId xmlns:a16="http://schemas.microsoft.com/office/drawing/2014/main" id="{6621DCD5-E99A-D8A2-BA81-9A51A0597F34}"/>
              </a:ext>
            </a:extLst>
          </p:cNvPr>
          <p:cNvSpPr>
            <a:spLocks noGrp="1"/>
          </p:cNvSpPr>
          <p:nvPr>
            <p:ph type="title"/>
          </p:nvPr>
        </p:nvSpPr>
        <p:spPr>
          <a:xfrm>
            <a:off x="408000" y="549000"/>
            <a:ext cx="3403637" cy="792000"/>
          </a:xfrm>
        </p:spPr>
        <p:txBody>
          <a:bodyPr/>
          <a:lstStyle/>
          <a:p>
            <a:pPr>
              <a:lnSpc>
                <a:spcPct val="150000"/>
              </a:lnSpc>
            </a:pPr>
            <a:r>
              <a:rPr lang="en-GB" dirty="0"/>
              <a:t>Conclusion:</a:t>
            </a:r>
            <a:br>
              <a:rPr lang="en-GB" dirty="0"/>
            </a:br>
            <a:r>
              <a:rPr lang="en-GB" dirty="0"/>
              <a:t>Our understanding of development is too resource intense</a:t>
            </a:r>
          </a:p>
        </p:txBody>
      </p:sp>
      <p:sp>
        <p:nvSpPr>
          <p:cNvPr id="5" name="Datumsplatzhalter 4">
            <a:extLst>
              <a:ext uri="{FF2B5EF4-FFF2-40B4-BE49-F238E27FC236}">
                <a16:creationId xmlns:a16="http://schemas.microsoft.com/office/drawing/2014/main" id="{72CCECB6-4139-14F0-283E-4B23E372C492}"/>
              </a:ext>
            </a:extLst>
          </p:cNvPr>
          <p:cNvSpPr>
            <a:spLocks noGrp="1"/>
          </p:cNvSpPr>
          <p:nvPr>
            <p:ph type="dt" sz="half" idx="10"/>
          </p:nvPr>
        </p:nvSpPr>
        <p:spPr/>
        <p:txBody>
          <a:bodyPr/>
          <a:lstStyle/>
          <a:p>
            <a:r>
              <a:rPr lang="en-GB" dirty="0"/>
              <a:t>(Global Footprint Network, 2020)</a:t>
            </a:r>
          </a:p>
        </p:txBody>
      </p:sp>
      <p:sp>
        <p:nvSpPr>
          <p:cNvPr id="6" name="Fußzeilenplatzhalter 5">
            <a:extLst>
              <a:ext uri="{FF2B5EF4-FFF2-40B4-BE49-F238E27FC236}">
                <a16:creationId xmlns:a16="http://schemas.microsoft.com/office/drawing/2014/main" id="{CB747EDF-7116-D98F-84D3-695F69BD14DC}"/>
              </a:ext>
            </a:extLst>
          </p:cNvPr>
          <p:cNvSpPr>
            <a:spLocks noGrp="1"/>
          </p:cNvSpPr>
          <p:nvPr>
            <p:ph type="ftr" sz="quarter" idx="11"/>
          </p:nvPr>
        </p:nvSpPr>
        <p:spPr/>
        <p:txBody>
          <a:bodyPr/>
          <a:lstStyle/>
          <a:p>
            <a:r>
              <a:rPr lang="en-GB" dirty="0"/>
              <a:t>KMH / Intro Circularity</a:t>
            </a:r>
          </a:p>
        </p:txBody>
      </p:sp>
      <p:pic>
        <p:nvPicPr>
          <p:cNvPr id="9218" name="Picture 2">
            <a:hlinkClick r:id="rId2"/>
            <a:extLst>
              <a:ext uri="{FF2B5EF4-FFF2-40B4-BE49-F238E27FC236}">
                <a16:creationId xmlns:a16="http://schemas.microsoft.com/office/drawing/2014/main" id="{AB47606F-8511-0F9C-D33F-ECDD64D5E5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98963" y="405000"/>
            <a:ext cx="7700481"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1265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Let’s do it!</a:t>
            </a:r>
          </a:p>
        </p:txBody>
      </p:sp>
    </p:spTree>
    <p:extLst>
      <p:ext uri="{BB962C8B-B14F-4D97-AF65-F5344CB8AC3E}">
        <p14:creationId xmlns:p14="http://schemas.microsoft.com/office/powerpoint/2010/main" val="1581124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C684567-DED6-72C5-3A10-BE7093696D2C}"/>
              </a:ext>
            </a:extLst>
          </p:cNvPr>
          <p:cNvSpPr>
            <a:spLocks noGrp="1"/>
          </p:cNvSpPr>
          <p:nvPr>
            <p:ph type="sldNum" sz="quarter" idx="12"/>
          </p:nvPr>
        </p:nvSpPr>
        <p:spPr/>
        <p:txBody>
          <a:bodyPr/>
          <a:lstStyle/>
          <a:p>
            <a:fld id="{D836C0FE-70CA-4950-82D6-CF602CC2B770}" type="slidenum">
              <a:rPr lang="de-DE" smtClean="0"/>
              <a:t>76</a:t>
            </a:fld>
            <a:endParaRPr lang="de-DE" dirty="0"/>
          </a:p>
        </p:txBody>
      </p:sp>
      <p:pic>
        <p:nvPicPr>
          <p:cNvPr id="8" name="Content Placeholder 7">
            <a:hlinkClick r:id="rId2"/>
            <a:extLst>
              <a:ext uri="{FF2B5EF4-FFF2-40B4-BE49-F238E27FC236}">
                <a16:creationId xmlns:a16="http://schemas.microsoft.com/office/drawing/2014/main" id="{044BCF48-8151-974B-59BA-375DB3A6A73E}"/>
              </a:ext>
            </a:extLst>
          </p:cNvPr>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5232000" y="274500"/>
            <a:ext cx="5477318" cy="5932090"/>
          </a:xfrm>
        </p:spPr>
      </p:pic>
      <p:sp>
        <p:nvSpPr>
          <p:cNvPr id="5" name="Datumsplatzhalter 4">
            <a:extLst>
              <a:ext uri="{FF2B5EF4-FFF2-40B4-BE49-F238E27FC236}">
                <a16:creationId xmlns:a16="http://schemas.microsoft.com/office/drawing/2014/main" id="{38B04BFE-B42C-7F6C-EF60-96188923F3E7}"/>
              </a:ext>
            </a:extLst>
          </p:cNvPr>
          <p:cNvSpPr>
            <a:spLocks noGrp="1"/>
          </p:cNvSpPr>
          <p:nvPr>
            <p:ph type="dt" sz="half" idx="10"/>
          </p:nvPr>
        </p:nvSpPr>
        <p:spPr/>
        <p:txBody>
          <a:bodyPr/>
          <a:lstStyle/>
          <a:p>
            <a:r>
              <a:rPr lang="de-DE"/>
              <a:t>(Konietzko, 2020)</a:t>
            </a:r>
            <a:endParaRPr lang="de-DE" dirty="0"/>
          </a:p>
        </p:txBody>
      </p:sp>
      <p:sp>
        <p:nvSpPr>
          <p:cNvPr id="6" name="Fußzeilenplatzhalter 5">
            <a:extLst>
              <a:ext uri="{FF2B5EF4-FFF2-40B4-BE49-F238E27FC236}">
                <a16:creationId xmlns:a16="http://schemas.microsoft.com/office/drawing/2014/main" id="{15BA1407-3762-BFF4-05B6-604FA7C72E99}"/>
              </a:ext>
            </a:extLst>
          </p:cNvPr>
          <p:cNvSpPr>
            <a:spLocks noGrp="1"/>
          </p:cNvSpPr>
          <p:nvPr>
            <p:ph type="ftr" sz="quarter" idx="11"/>
          </p:nvPr>
        </p:nvSpPr>
        <p:spPr/>
        <p:txBody>
          <a:bodyPr/>
          <a:lstStyle/>
          <a:p>
            <a:r>
              <a:rPr lang="de-DE"/>
              <a:t>KMH / Intro Circularity</a:t>
            </a:r>
            <a:endParaRPr lang="de-DE" dirty="0"/>
          </a:p>
        </p:txBody>
      </p:sp>
      <p:sp>
        <p:nvSpPr>
          <p:cNvPr id="3" name="Titel 2">
            <a:extLst>
              <a:ext uri="{FF2B5EF4-FFF2-40B4-BE49-F238E27FC236}">
                <a16:creationId xmlns:a16="http://schemas.microsoft.com/office/drawing/2014/main" id="{98ACBC33-E2BB-A1DF-0F09-CD9BBE94D97B}"/>
              </a:ext>
            </a:extLst>
          </p:cNvPr>
          <p:cNvSpPr>
            <a:spLocks noGrp="1"/>
          </p:cNvSpPr>
          <p:nvPr>
            <p:ph type="title"/>
          </p:nvPr>
        </p:nvSpPr>
        <p:spPr>
          <a:xfrm>
            <a:off x="695326" y="549000"/>
            <a:ext cx="4032674" cy="792000"/>
          </a:xfrm>
        </p:spPr>
        <p:txBody>
          <a:bodyPr/>
          <a:lstStyle/>
          <a:p>
            <a:pPr>
              <a:lnSpc>
                <a:spcPct val="150000"/>
              </a:lnSpc>
            </a:pPr>
            <a:r>
              <a:rPr lang="en-GB" dirty="0"/>
              <a:t>Let’s give </a:t>
            </a:r>
            <a:r>
              <a:rPr lang="en-GB" dirty="0" err="1"/>
              <a:t>Konietzko’s</a:t>
            </a:r>
            <a:r>
              <a:rPr lang="en-GB" dirty="0"/>
              <a:t> (2020) Circularity Deck a try </a:t>
            </a:r>
          </a:p>
        </p:txBody>
      </p:sp>
    </p:spTree>
    <p:extLst>
      <p:ext uri="{BB962C8B-B14F-4D97-AF65-F5344CB8AC3E}">
        <p14:creationId xmlns:p14="http://schemas.microsoft.com/office/powerpoint/2010/main" val="40730693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C684567-DED6-72C5-3A10-BE7093696D2C}"/>
              </a:ext>
            </a:extLst>
          </p:cNvPr>
          <p:cNvSpPr>
            <a:spLocks noGrp="1"/>
          </p:cNvSpPr>
          <p:nvPr>
            <p:ph type="sldNum" sz="quarter" idx="12"/>
          </p:nvPr>
        </p:nvSpPr>
        <p:spPr/>
        <p:txBody>
          <a:bodyPr/>
          <a:lstStyle/>
          <a:p>
            <a:fld id="{D836C0FE-70CA-4950-82D6-CF602CC2B770}" type="slidenum">
              <a:rPr lang="de-DE" smtClean="0"/>
              <a:t>77</a:t>
            </a:fld>
            <a:endParaRPr lang="de-DE" dirty="0"/>
          </a:p>
        </p:txBody>
      </p:sp>
      <p:sp>
        <p:nvSpPr>
          <p:cNvPr id="5" name="Datumsplatzhalter 4">
            <a:extLst>
              <a:ext uri="{FF2B5EF4-FFF2-40B4-BE49-F238E27FC236}">
                <a16:creationId xmlns:a16="http://schemas.microsoft.com/office/drawing/2014/main" id="{38B04BFE-B42C-7F6C-EF60-96188923F3E7}"/>
              </a:ext>
            </a:extLst>
          </p:cNvPr>
          <p:cNvSpPr>
            <a:spLocks noGrp="1"/>
          </p:cNvSpPr>
          <p:nvPr>
            <p:ph type="dt" sz="half" idx="10"/>
          </p:nvPr>
        </p:nvSpPr>
        <p:spPr/>
        <p:txBody>
          <a:bodyPr/>
          <a:lstStyle/>
          <a:p>
            <a:r>
              <a:rPr lang="de-DE"/>
              <a:t>(Konietzko, 2020)</a:t>
            </a:r>
            <a:endParaRPr lang="de-DE" dirty="0"/>
          </a:p>
        </p:txBody>
      </p:sp>
      <p:sp>
        <p:nvSpPr>
          <p:cNvPr id="6" name="Fußzeilenplatzhalter 5">
            <a:extLst>
              <a:ext uri="{FF2B5EF4-FFF2-40B4-BE49-F238E27FC236}">
                <a16:creationId xmlns:a16="http://schemas.microsoft.com/office/drawing/2014/main" id="{15BA1407-3762-BFF4-05B6-604FA7C72E99}"/>
              </a:ext>
            </a:extLst>
          </p:cNvPr>
          <p:cNvSpPr>
            <a:spLocks noGrp="1"/>
          </p:cNvSpPr>
          <p:nvPr>
            <p:ph type="ftr" sz="quarter" idx="11"/>
          </p:nvPr>
        </p:nvSpPr>
        <p:spPr/>
        <p:txBody>
          <a:bodyPr/>
          <a:lstStyle/>
          <a:p>
            <a:r>
              <a:rPr lang="de-DE"/>
              <a:t>KMH / Intro Circularity</a:t>
            </a:r>
            <a:endParaRPr lang="de-DE" dirty="0"/>
          </a:p>
        </p:txBody>
      </p:sp>
      <p:pic>
        <p:nvPicPr>
          <p:cNvPr id="9" name="Picture 2">
            <a:extLst>
              <a:ext uri="{FF2B5EF4-FFF2-40B4-BE49-F238E27FC236}">
                <a16:creationId xmlns:a16="http://schemas.microsoft.com/office/drawing/2014/main" id="{B65CD1AA-81F3-33E9-5BF5-5F4E3ECEEA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8574" y="753324"/>
            <a:ext cx="7920000" cy="5351352"/>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98ACBC33-E2BB-A1DF-0F09-CD9BBE94D97B}"/>
              </a:ext>
            </a:extLst>
          </p:cNvPr>
          <p:cNvSpPr>
            <a:spLocks noGrp="1"/>
          </p:cNvSpPr>
          <p:nvPr>
            <p:ph type="title"/>
          </p:nvPr>
        </p:nvSpPr>
        <p:spPr/>
        <p:txBody>
          <a:bodyPr/>
          <a:lstStyle/>
          <a:p>
            <a:r>
              <a:rPr lang="en-GB" dirty="0" err="1"/>
              <a:t>Konietzko’s</a:t>
            </a:r>
            <a:r>
              <a:rPr lang="en-GB" dirty="0"/>
              <a:t> (2020) Circularity Deck:</a:t>
            </a:r>
          </a:p>
        </p:txBody>
      </p:sp>
    </p:spTree>
    <p:extLst>
      <p:ext uri="{BB962C8B-B14F-4D97-AF65-F5344CB8AC3E}">
        <p14:creationId xmlns:p14="http://schemas.microsoft.com/office/powerpoint/2010/main" val="2539931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299FD06-0822-39FC-715F-156B594C610C}"/>
              </a:ext>
            </a:extLst>
          </p:cNvPr>
          <p:cNvSpPr>
            <a:spLocks noGrp="1"/>
          </p:cNvSpPr>
          <p:nvPr>
            <p:ph type="sldNum" sz="quarter" idx="12"/>
          </p:nvPr>
        </p:nvSpPr>
        <p:spPr/>
        <p:txBody>
          <a:bodyPr/>
          <a:lstStyle/>
          <a:p>
            <a:fld id="{D836C0FE-70CA-4950-82D6-CF602CC2B770}" type="slidenum">
              <a:rPr lang="de-DE" smtClean="0"/>
              <a:t>78</a:t>
            </a:fld>
            <a:endParaRPr lang="de-DE" dirty="0"/>
          </a:p>
        </p:txBody>
      </p:sp>
      <p:sp>
        <p:nvSpPr>
          <p:cNvPr id="3" name="Titel 2">
            <a:extLst>
              <a:ext uri="{FF2B5EF4-FFF2-40B4-BE49-F238E27FC236}">
                <a16:creationId xmlns:a16="http://schemas.microsoft.com/office/drawing/2014/main" id="{57B9290A-C239-01CA-21BD-382F582D55DA}"/>
              </a:ext>
            </a:extLst>
          </p:cNvPr>
          <p:cNvSpPr>
            <a:spLocks noGrp="1"/>
          </p:cNvSpPr>
          <p:nvPr>
            <p:ph type="title"/>
          </p:nvPr>
        </p:nvSpPr>
        <p:spPr/>
        <p:txBody>
          <a:bodyPr/>
          <a:lstStyle/>
          <a:p>
            <a:r>
              <a:rPr lang="en-GB" dirty="0" err="1"/>
              <a:t>Konietzko’s</a:t>
            </a:r>
            <a:r>
              <a:rPr lang="en-GB" dirty="0"/>
              <a:t> (2020) Circularity Deck:</a:t>
            </a:r>
          </a:p>
        </p:txBody>
      </p:sp>
      <p:sp>
        <p:nvSpPr>
          <p:cNvPr id="4" name="Inhaltsplatzhalter 3">
            <a:extLst>
              <a:ext uri="{FF2B5EF4-FFF2-40B4-BE49-F238E27FC236}">
                <a16:creationId xmlns:a16="http://schemas.microsoft.com/office/drawing/2014/main" id="{5A310080-2535-840E-D085-F8B59A2B1F6F}"/>
              </a:ext>
            </a:extLst>
          </p:cNvPr>
          <p:cNvSpPr>
            <a:spLocks noGrp="1"/>
          </p:cNvSpPr>
          <p:nvPr>
            <p:ph idx="1"/>
          </p:nvPr>
        </p:nvSpPr>
        <p:spPr>
          <a:xfrm>
            <a:off x="695324" y="1628999"/>
            <a:ext cx="11496675" cy="4535265"/>
          </a:xfrm>
        </p:spPr>
        <p:txBody>
          <a:bodyPr/>
          <a:lstStyle/>
          <a:p>
            <a:pPr>
              <a:spcAft>
                <a:spcPts val="2400"/>
              </a:spcAft>
            </a:pPr>
            <a:r>
              <a:rPr lang="en-US" b="1" dirty="0"/>
              <a:t>1) Narrow: </a:t>
            </a:r>
            <a:br>
              <a:rPr lang="en-US" b="1" dirty="0"/>
            </a:br>
            <a:r>
              <a:rPr lang="en-US" dirty="0"/>
              <a:t>use less material &amp; energy during design, production, delivery &amp; use</a:t>
            </a:r>
          </a:p>
          <a:p>
            <a:pPr>
              <a:spcAft>
                <a:spcPts val="2400"/>
              </a:spcAft>
            </a:pPr>
            <a:r>
              <a:rPr lang="en-US" b="1" dirty="0"/>
              <a:t>2) Slow: </a:t>
            </a:r>
            <a:r>
              <a:rPr lang="en-US" dirty="0"/>
              <a:t>use products, components &amp; material longer  </a:t>
            </a:r>
          </a:p>
          <a:p>
            <a:pPr>
              <a:spcAft>
                <a:spcPts val="2400"/>
              </a:spcAft>
            </a:pPr>
            <a:r>
              <a:rPr lang="en-US" b="1" dirty="0"/>
              <a:t>3) Close: </a:t>
            </a:r>
            <a:r>
              <a:rPr lang="en-US" dirty="0"/>
              <a:t>Use wasted products,  components &amp; materials again</a:t>
            </a:r>
          </a:p>
          <a:p>
            <a:pPr>
              <a:spcAft>
                <a:spcPts val="2400"/>
              </a:spcAft>
            </a:pPr>
            <a:r>
              <a:rPr lang="en-US" b="1" dirty="0"/>
              <a:t>4) Regenerate: </a:t>
            </a:r>
            <a:r>
              <a:rPr lang="en-US" dirty="0"/>
              <a:t>Use non-toxic &amp; biodegradable materials &amp; renewable energy</a:t>
            </a:r>
          </a:p>
          <a:p>
            <a:pPr>
              <a:spcAft>
                <a:spcPts val="2400"/>
              </a:spcAft>
            </a:pPr>
            <a:r>
              <a:rPr lang="en-US" b="1" dirty="0"/>
              <a:t>5) Inform: </a:t>
            </a:r>
            <a:br>
              <a:rPr lang="en-US" b="1" dirty="0"/>
            </a:br>
            <a:r>
              <a:rPr lang="en-US" dirty="0"/>
              <a:t>Use information technology to narrow, slow, close &amp; regenerate material &amp; energy flows</a:t>
            </a:r>
            <a:endParaRPr lang="en-GB" dirty="0"/>
          </a:p>
        </p:txBody>
      </p:sp>
      <p:sp>
        <p:nvSpPr>
          <p:cNvPr id="5" name="Datumsplatzhalter 4">
            <a:extLst>
              <a:ext uri="{FF2B5EF4-FFF2-40B4-BE49-F238E27FC236}">
                <a16:creationId xmlns:a16="http://schemas.microsoft.com/office/drawing/2014/main" id="{4D38928C-F845-62CF-6A74-54E54EA0D7BD}"/>
              </a:ext>
            </a:extLst>
          </p:cNvPr>
          <p:cNvSpPr>
            <a:spLocks noGrp="1"/>
          </p:cNvSpPr>
          <p:nvPr>
            <p:ph type="dt" sz="half" idx="10"/>
          </p:nvPr>
        </p:nvSpPr>
        <p:spPr/>
        <p:txBody>
          <a:bodyPr/>
          <a:lstStyle/>
          <a:p>
            <a:r>
              <a:rPr lang="de-DE"/>
              <a:t>(Konietzko, 2020)</a:t>
            </a:r>
            <a:endParaRPr lang="de-DE" dirty="0"/>
          </a:p>
        </p:txBody>
      </p:sp>
      <p:sp>
        <p:nvSpPr>
          <p:cNvPr id="6" name="Fußzeilenplatzhalter 5">
            <a:extLst>
              <a:ext uri="{FF2B5EF4-FFF2-40B4-BE49-F238E27FC236}">
                <a16:creationId xmlns:a16="http://schemas.microsoft.com/office/drawing/2014/main" id="{A9E2CAD0-827C-61A9-CE63-58EB58A60D69}"/>
              </a:ext>
            </a:extLst>
          </p:cNvPr>
          <p:cNvSpPr>
            <a:spLocks noGrp="1"/>
          </p:cNvSpPr>
          <p:nvPr>
            <p:ph type="ftr" sz="quarter" idx="11"/>
          </p:nvPr>
        </p:nvSpPr>
        <p:spPr/>
        <p:txBody>
          <a:bodyPr/>
          <a:lstStyle/>
          <a:p>
            <a:r>
              <a:rPr lang="de-DE"/>
              <a:t>KMH / Intro Circularity</a:t>
            </a:r>
            <a:endParaRPr lang="de-DE" dirty="0"/>
          </a:p>
        </p:txBody>
      </p:sp>
      <p:pic>
        <p:nvPicPr>
          <p:cNvPr id="7" name="Inhaltsplatzhalter 7">
            <a:extLst>
              <a:ext uri="{FF2B5EF4-FFF2-40B4-BE49-F238E27FC236}">
                <a16:creationId xmlns:a16="http://schemas.microsoft.com/office/drawing/2014/main" id="{3A6E7DF8-F03B-D018-D71D-72364DA25330}"/>
              </a:ext>
            </a:extLst>
          </p:cNvPr>
          <p:cNvPicPr>
            <a:picLocks noChangeAspect="1"/>
          </p:cNvPicPr>
          <p:nvPr/>
        </p:nvPicPr>
        <p:blipFill>
          <a:blip r:embed="rId2"/>
          <a:stretch>
            <a:fillRect/>
          </a:stretch>
        </p:blipFill>
        <p:spPr bwMode="gray">
          <a:xfrm>
            <a:off x="9623427" y="375261"/>
            <a:ext cx="2240978" cy="2427043"/>
          </a:xfrm>
          <a:prstGeom prst="rect">
            <a:avLst/>
          </a:prstGeom>
        </p:spPr>
      </p:pic>
    </p:spTree>
    <p:extLst>
      <p:ext uri="{BB962C8B-B14F-4D97-AF65-F5344CB8AC3E}">
        <p14:creationId xmlns:p14="http://schemas.microsoft.com/office/powerpoint/2010/main" val="22902794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14EE513-6B68-4197-9254-5E7CFF5891EF}"/>
              </a:ext>
            </a:extLst>
          </p:cNvPr>
          <p:cNvSpPr>
            <a:spLocks noGrp="1"/>
          </p:cNvSpPr>
          <p:nvPr>
            <p:ph type="sldNum" sz="quarter" idx="12"/>
          </p:nvPr>
        </p:nvSpPr>
        <p:spPr/>
        <p:txBody>
          <a:bodyPr/>
          <a:lstStyle/>
          <a:p>
            <a:fld id="{D836C0FE-70CA-4950-82D6-CF602CC2B770}" type="slidenum">
              <a:rPr lang="de-DE" smtClean="0"/>
              <a:t>79</a:t>
            </a:fld>
            <a:endParaRPr lang="de-DE" dirty="0"/>
          </a:p>
        </p:txBody>
      </p:sp>
      <p:sp>
        <p:nvSpPr>
          <p:cNvPr id="3" name="Titel 2">
            <a:extLst>
              <a:ext uri="{FF2B5EF4-FFF2-40B4-BE49-F238E27FC236}">
                <a16:creationId xmlns:a16="http://schemas.microsoft.com/office/drawing/2014/main" id="{CB0AA17B-D08A-531A-25B1-789B275287E9}"/>
              </a:ext>
            </a:extLst>
          </p:cNvPr>
          <p:cNvSpPr>
            <a:spLocks noGrp="1"/>
          </p:cNvSpPr>
          <p:nvPr>
            <p:ph type="title"/>
          </p:nvPr>
        </p:nvSpPr>
        <p:spPr/>
        <p:txBody>
          <a:bodyPr/>
          <a:lstStyle/>
          <a:p>
            <a:r>
              <a:rPr lang="en-GB" dirty="0"/>
              <a:t>Here we go:</a:t>
            </a:r>
          </a:p>
        </p:txBody>
      </p:sp>
      <p:sp>
        <p:nvSpPr>
          <p:cNvPr id="4" name="Inhaltsplatzhalter 3">
            <a:extLst>
              <a:ext uri="{FF2B5EF4-FFF2-40B4-BE49-F238E27FC236}">
                <a16:creationId xmlns:a16="http://schemas.microsoft.com/office/drawing/2014/main" id="{D70A3C31-AF41-9C7F-FF6B-3588066F3730}"/>
              </a:ext>
            </a:extLst>
          </p:cNvPr>
          <p:cNvSpPr>
            <a:spLocks noGrp="1"/>
          </p:cNvSpPr>
          <p:nvPr>
            <p:ph idx="1"/>
          </p:nvPr>
        </p:nvSpPr>
        <p:spPr/>
        <p:txBody>
          <a:bodyPr>
            <a:normAutofit/>
          </a:bodyPr>
          <a:lstStyle/>
          <a:p>
            <a:pPr>
              <a:spcAft>
                <a:spcPts val="1800"/>
              </a:spcAft>
            </a:pPr>
            <a:r>
              <a:rPr lang="en-GB" sz="2800" b="1" dirty="0"/>
              <a:t>Form 4 groups of ~5</a:t>
            </a:r>
          </a:p>
        </p:txBody>
      </p:sp>
      <p:sp>
        <p:nvSpPr>
          <p:cNvPr id="5" name="Datumsplatzhalter 4">
            <a:extLst>
              <a:ext uri="{FF2B5EF4-FFF2-40B4-BE49-F238E27FC236}">
                <a16:creationId xmlns:a16="http://schemas.microsoft.com/office/drawing/2014/main" id="{A6F2F4D4-8674-545B-1B8A-2E582210259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D60BC1B-6687-D9B8-9696-95164262C23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410797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FF60627-218D-68D7-97B5-854822C677B9}"/>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A35F2DCF-FB93-B519-3FE8-FB2C23753CE1}"/>
              </a:ext>
            </a:extLst>
          </p:cNvPr>
          <p:cNvSpPr>
            <a:spLocks noGrp="1"/>
          </p:cNvSpPr>
          <p:nvPr>
            <p:ph type="title"/>
          </p:nvPr>
        </p:nvSpPr>
        <p:spPr>
          <a:xfrm>
            <a:off x="695326" y="333000"/>
            <a:ext cx="8928100" cy="792000"/>
          </a:xfrm>
        </p:spPr>
        <p:txBody>
          <a:bodyPr/>
          <a:lstStyle/>
          <a:p>
            <a:r>
              <a:rPr lang="en-GB" dirty="0"/>
              <a:t>Understanding society as hybrid system </a:t>
            </a:r>
            <a:br>
              <a:rPr lang="en-GB" dirty="0"/>
            </a:br>
            <a:r>
              <a:rPr lang="en-GB" dirty="0"/>
              <a:t>(e.g. Fischer-Kowalski and Weisz 1999)</a:t>
            </a:r>
          </a:p>
        </p:txBody>
      </p:sp>
      <p:sp>
        <p:nvSpPr>
          <p:cNvPr id="5" name="Datumsplatzhalter 4">
            <a:extLst>
              <a:ext uri="{FF2B5EF4-FFF2-40B4-BE49-F238E27FC236}">
                <a16:creationId xmlns:a16="http://schemas.microsoft.com/office/drawing/2014/main" id="{9400394C-3B20-B26F-5404-73238CDA9BB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295BBFC-53D1-363D-3463-3CFD0B5F70B2}"/>
              </a:ext>
            </a:extLst>
          </p:cNvPr>
          <p:cNvSpPr>
            <a:spLocks noGrp="1"/>
          </p:cNvSpPr>
          <p:nvPr>
            <p:ph type="ftr" sz="quarter" idx="11"/>
          </p:nvPr>
        </p:nvSpPr>
        <p:spPr/>
        <p:txBody>
          <a:bodyPr/>
          <a:lstStyle/>
          <a:p>
            <a:r>
              <a:rPr lang="en-GB" dirty="0"/>
              <a:t>KMH / Intro Circularity</a:t>
            </a:r>
          </a:p>
        </p:txBody>
      </p:sp>
      <p:pic>
        <p:nvPicPr>
          <p:cNvPr id="7" name="Grafik 6">
            <a:extLst>
              <a:ext uri="{FF2B5EF4-FFF2-40B4-BE49-F238E27FC236}">
                <a16:creationId xmlns:a16="http://schemas.microsoft.com/office/drawing/2014/main" id="{77FEBFD4-085F-A84B-7F55-D4AB6631474B}"/>
              </a:ext>
            </a:extLst>
          </p:cNvPr>
          <p:cNvPicPr>
            <a:picLocks noChangeAspect="1"/>
          </p:cNvPicPr>
          <p:nvPr/>
        </p:nvPicPr>
        <p:blipFill>
          <a:blip r:embed="rId2"/>
          <a:stretch>
            <a:fillRect/>
          </a:stretch>
        </p:blipFill>
        <p:spPr>
          <a:xfrm>
            <a:off x="695324" y="1451610"/>
            <a:ext cx="3048731" cy="4606290"/>
          </a:xfrm>
          <a:prstGeom prst="rect">
            <a:avLst/>
          </a:prstGeom>
          <a:ln w="6350">
            <a:solidFill>
              <a:schemeClr val="tx1"/>
            </a:solidFill>
          </a:ln>
          <a:effectLst>
            <a:outerShdw blurRad="254000" dist="107763" dir="2699994" algn="tl">
              <a:prstClr val="black">
                <a:alpha val="40000"/>
              </a:prstClr>
            </a:outerShdw>
          </a:effectLst>
        </p:spPr>
      </p:pic>
      <p:pic>
        <p:nvPicPr>
          <p:cNvPr id="1026" name="Picture 2">
            <a:extLst>
              <a:ext uri="{FF2B5EF4-FFF2-40B4-BE49-F238E27FC236}">
                <a16:creationId xmlns:a16="http://schemas.microsoft.com/office/drawing/2014/main" id="{2D7BC950-4FDF-AB1A-6757-780C89B7E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136" y="1451610"/>
            <a:ext cx="3071926" cy="460629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C58A181D-654C-A4E2-09A4-32E28C915593}"/>
              </a:ext>
            </a:extLst>
          </p:cNvPr>
          <p:cNvPicPr>
            <a:picLocks noChangeAspect="1"/>
          </p:cNvPicPr>
          <p:nvPr/>
        </p:nvPicPr>
        <p:blipFill>
          <a:blip r:embed="rId4"/>
          <a:stretch>
            <a:fillRect/>
          </a:stretch>
        </p:blipFill>
        <p:spPr>
          <a:xfrm>
            <a:off x="8310143" y="1451609"/>
            <a:ext cx="3048731" cy="4606845"/>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5835424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DC486E6-5263-C4E7-8287-5AE8D65F37D5}"/>
              </a:ext>
            </a:extLst>
          </p:cNvPr>
          <p:cNvSpPr>
            <a:spLocks noGrp="1"/>
          </p:cNvSpPr>
          <p:nvPr>
            <p:ph type="sldNum" sz="quarter" idx="12"/>
          </p:nvPr>
        </p:nvSpPr>
        <p:spPr/>
        <p:txBody>
          <a:bodyPr/>
          <a:lstStyle/>
          <a:p>
            <a:fld id="{D836C0FE-70CA-4950-82D6-CF602CC2B770}" type="slidenum">
              <a:rPr lang="de-DE" smtClean="0"/>
              <a:t>80</a:t>
            </a:fld>
            <a:endParaRPr lang="de-DE" dirty="0"/>
          </a:p>
        </p:txBody>
      </p:sp>
      <p:sp>
        <p:nvSpPr>
          <p:cNvPr id="3" name="Titel 2">
            <a:extLst>
              <a:ext uri="{FF2B5EF4-FFF2-40B4-BE49-F238E27FC236}">
                <a16:creationId xmlns:a16="http://schemas.microsoft.com/office/drawing/2014/main" id="{DD32CA22-1611-8296-6304-DFB840718AEB}"/>
              </a:ext>
            </a:extLst>
          </p:cNvPr>
          <p:cNvSpPr>
            <a:spLocks noGrp="1"/>
          </p:cNvSpPr>
          <p:nvPr>
            <p:ph type="title"/>
          </p:nvPr>
        </p:nvSpPr>
        <p:spPr/>
        <p:txBody>
          <a:bodyPr/>
          <a:lstStyle/>
          <a:p>
            <a:r>
              <a:rPr lang="en-GB" dirty="0"/>
              <a:t>Our products:</a:t>
            </a:r>
          </a:p>
        </p:txBody>
      </p:sp>
      <p:pic>
        <p:nvPicPr>
          <p:cNvPr id="8" name="Content Placeholder 7">
            <a:hlinkClick r:id="rId2"/>
            <a:extLst>
              <a:ext uri="{FF2B5EF4-FFF2-40B4-BE49-F238E27FC236}">
                <a16:creationId xmlns:a16="http://schemas.microsoft.com/office/drawing/2014/main" id="{3FEB6075-4920-1025-73A6-AD32DABDF182}"/>
              </a:ext>
            </a:extLst>
          </p:cNvPr>
          <p:cNvPicPr>
            <a:picLocks noGrp="1" noChangeAspect="1"/>
          </p:cNvPicPr>
          <p:nvPr>
            <p:ph idx="1"/>
          </p:nvPr>
        </p:nvPicPr>
        <p:blipFill>
          <a:blip r:embed="rId3"/>
          <a:stretch>
            <a:fillRect/>
          </a:stretch>
        </p:blipFill>
        <p:spPr>
          <a:xfrm>
            <a:off x="696000" y="1457604"/>
            <a:ext cx="3200491"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92F6A66A-4D8E-275C-4AD8-7C3B0EE15F8E}"/>
              </a:ext>
            </a:extLst>
          </p:cNvPr>
          <p:cNvSpPr>
            <a:spLocks noGrp="1"/>
          </p:cNvSpPr>
          <p:nvPr>
            <p:ph type="dt" sz="half" idx="10"/>
          </p:nvPr>
        </p:nvSpPr>
        <p:spPr/>
        <p:txBody>
          <a:bodyPr/>
          <a:lstStyle/>
          <a:p>
            <a:r>
              <a:rPr lang="de-DE"/>
              <a:t>(mueritz, CC BY-SA 2.0, Wikimedia; Oxensepp, CC BY-SA 4.0, Wikimedia)</a:t>
            </a:r>
            <a:endParaRPr lang="de-DE" dirty="0"/>
          </a:p>
        </p:txBody>
      </p:sp>
      <p:sp>
        <p:nvSpPr>
          <p:cNvPr id="6" name="Fußzeilenplatzhalter 5">
            <a:extLst>
              <a:ext uri="{FF2B5EF4-FFF2-40B4-BE49-F238E27FC236}">
                <a16:creationId xmlns:a16="http://schemas.microsoft.com/office/drawing/2014/main" id="{BFD8274B-45D9-2091-9F06-2B5259E3597F}"/>
              </a:ext>
            </a:extLst>
          </p:cNvPr>
          <p:cNvSpPr>
            <a:spLocks noGrp="1"/>
          </p:cNvSpPr>
          <p:nvPr>
            <p:ph type="ftr" sz="quarter" idx="11"/>
          </p:nvPr>
        </p:nvSpPr>
        <p:spPr/>
        <p:txBody>
          <a:bodyPr/>
          <a:lstStyle/>
          <a:p>
            <a:r>
              <a:rPr lang="de-DE"/>
              <a:t>KMH / Intro Circularity</a:t>
            </a:r>
            <a:endParaRPr lang="de-DE" dirty="0"/>
          </a:p>
        </p:txBody>
      </p:sp>
      <p:pic>
        <p:nvPicPr>
          <p:cNvPr id="10" name="Grafik 9">
            <a:extLst>
              <a:ext uri="{FF2B5EF4-FFF2-40B4-BE49-F238E27FC236}">
                <a16:creationId xmlns:a16="http://schemas.microsoft.com/office/drawing/2014/main" id="{31213C75-F914-6D20-7722-3A3DC9BAAD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24000" y="1370256"/>
            <a:ext cx="1276002" cy="4710184"/>
          </a:xfrm>
          <a:prstGeom prst="rect">
            <a:avLst/>
          </a:prstGeom>
        </p:spPr>
      </p:pic>
      <p:pic>
        <p:nvPicPr>
          <p:cNvPr id="7" name="Picture 6" descr="Ein Bild, das Rad, Bike, Reifen, Landfahrzeug enthält.&#10;&#10;Automatisch generierte Beschreibung">
            <a:hlinkClick r:id="rId5"/>
            <a:extLst>
              <a:ext uri="{FF2B5EF4-FFF2-40B4-BE49-F238E27FC236}">
                <a16:creationId xmlns:a16="http://schemas.microsoft.com/office/drawing/2014/main" id="{21F426A5-86E3-9266-1D92-04BB14F016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3744" y="1457604"/>
            <a:ext cx="5782747" cy="4535488"/>
          </a:xfrm>
          <a:prstGeom prst="rect">
            <a:avLst/>
          </a:prstGeom>
          <a:ln w="6350">
            <a:solidFill>
              <a:schemeClr val="tx1"/>
            </a:solidFill>
          </a:ln>
          <a:effectLst>
            <a:outerShdw blurRad="254000" dist="107763" dir="2699994" algn="tl">
              <a:prstClr val="black">
                <a:alpha val="40000"/>
              </a:prstClr>
            </a:outerShdw>
          </a:effectLst>
        </p:spPr>
      </p:pic>
      <p:sp>
        <p:nvSpPr>
          <p:cNvPr id="12" name="Ellipse 11">
            <a:extLst>
              <a:ext uri="{FF2B5EF4-FFF2-40B4-BE49-F238E27FC236}">
                <a16:creationId xmlns:a16="http://schemas.microsoft.com/office/drawing/2014/main" id="{AE3B9E88-E689-E786-1E4E-49D68262A5E1}"/>
              </a:ext>
            </a:extLst>
          </p:cNvPr>
          <p:cNvSpPr/>
          <p:nvPr/>
        </p:nvSpPr>
        <p:spPr>
          <a:xfrm>
            <a:off x="3392491" y="996638"/>
            <a:ext cx="1008000" cy="10080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r>
              <a:rPr lang="en-GB" sz="2800" b="1" dirty="0">
                <a:solidFill>
                  <a:schemeClr val="tx1"/>
                </a:solidFill>
              </a:rPr>
              <a:t>G1</a:t>
            </a:r>
          </a:p>
        </p:txBody>
      </p:sp>
      <p:sp>
        <p:nvSpPr>
          <p:cNvPr id="13" name="Ellipse 12">
            <a:extLst>
              <a:ext uri="{FF2B5EF4-FFF2-40B4-BE49-F238E27FC236}">
                <a16:creationId xmlns:a16="http://schemas.microsoft.com/office/drawing/2014/main" id="{CD3CC3E4-95B6-E2A0-EB24-C8E754523D3B}"/>
              </a:ext>
            </a:extLst>
          </p:cNvPr>
          <p:cNvSpPr/>
          <p:nvPr/>
        </p:nvSpPr>
        <p:spPr>
          <a:xfrm>
            <a:off x="9819292" y="996638"/>
            <a:ext cx="1008000" cy="10080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r>
              <a:rPr lang="en-GB" sz="2800" b="1" dirty="0">
                <a:solidFill>
                  <a:schemeClr val="tx1"/>
                </a:solidFill>
              </a:rPr>
              <a:t>G2</a:t>
            </a:r>
          </a:p>
        </p:txBody>
      </p:sp>
    </p:spTree>
    <p:extLst>
      <p:ext uri="{BB962C8B-B14F-4D97-AF65-F5344CB8AC3E}">
        <p14:creationId xmlns:p14="http://schemas.microsoft.com/office/powerpoint/2010/main" val="978658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DC486E6-5263-C4E7-8287-5AE8D65F37D5}"/>
              </a:ext>
            </a:extLst>
          </p:cNvPr>
          <p:cNvSpPr>
            <a:spLocks noGrp="1"/>
          </p:cNvSpPr>
          <p:nvPr>
            <p:ph type="sldNum" sz="quarter" idx="12"/>
          </p:nvPr>
        </p:nvSpPr>
        <p:spPr/>
        <p:txBody>
          <a:bodyPr/>
          <a:lstStyle/>
          <a:p>
            <a:fld id="{D836C0FE-70CA-4950-82D6-CF602CC2B770}" type="slidenum">
              <a:rPr lang="de-DE" smtClean="0"/>
              <a:t>81</a:t>
            </a:fld>
            <a:endParaRPr lang="de-DE" dirty="0"/>
          </a:p>
        </p:txBody>
      </p:sp>
      <p:sp>
        <p:nvSpPr>
          <p:cNvPr id="3" name="Titel 2">
            <a:extLst>
              <a:ext uri="{FF2B5EF4-FFF2-40B4-BE49-F238E27FC236}">
                <a16:creationId xmlns:a16="http://schemas.microsoft.com/office/drawing/2014/main" id="{DD32CA22-1611-8296-6304-DFB840718AEB}"/>
              </a:ext>
            </a:extLst>
          </p:cNvPr>
          <p:cNvSpPr>
            <a:spLocks noGrp="1"/>
          </p:cNvSpPr>
          <p:nvPr>
            <p:ph type="title"/>
          </p:nvPr>
        </p:nvSpPr>
        <p:spPr/>
        <p:txBody>
          <a:bodyPr/>
          <a:lstStyle/>
          <a:p>
            <a:r>
              <a:rPr lang="en-GB" dirty="0"/>
              <a:t>Our services:</a:t>
            </a:r>
          </a:p>
        </p:txBody>
      </p:sp>
      <p:sp>
        <p:nvSpPr>
          <p:cNvPr id="5" name="Datumsplatzhalter 4">
            <a:extLst>
              <a:ext uri="{FF2B5EF4-FFF2-40B4-BE49-F238E27FC236}">
                <a16:creationId xmlns:a16="http://schemas.microsoft.com/office/drawing/2014/main" id="{92F6A66A-4D8E-275C-4AD8-7C3B0EE15F8E}"/>
              </a:ext>
            </a:extLst>
          </p:cNvPr>
          <p:cNvSpPr>
            <a:spLocks noGrp="1"/>
          </p:cNvSpPr>
          <p:nvPr>
            <p:ph type="dt" sz="half" idx="10"/>
          </p:nvPr>
        </p:nvSpPr>
        <p:spPr/>
        <p:txBody>
          <a:bodyPr/>
          <a:lstStyle/>
          <a:p>
            <a:r>
              <a:rPr lang="de-DE"/>
              <a:t>(im.plan.tat., n.d. ;Julia Filirovska, CC0, Pexels)</a:t>
            </a:r>
            <a:endParaRPr lang="de-DE" dirty="0"/>
          </a:p>
        </p:txBody>
      </p:sp>
      <p:sp>
        <p:nvSpPr>
          <p:cNvPr id="6" name="Fußzeilenplatzhalter 5">
            <a:extLst>
              <a:ext uri="{FF2B5EF4-FFF2-40B4-BE49-F238E27FC236}">
                <a16:creationId xmlns:a16="http://schemas.microsoft.com/office/drawing/2014/main" id="{BFD8274B-45D9-2091-9F06-2B5259E3597F}"/>
              </a:ext>
            </a:extLst>
          </p:cNvPr>
          <p:cNvSpPr>
            <a:spLocks noGrp="1"/>
          </p:cNvSpPr>
          <p:nvPr>
            <p:ph type="ftr" sz="quarter" idx="11"/>
          </p:nvPr>
        </p:nvSpPr>
        <p:spPr/>
        <p:txBody>
          <a:bodyPr/>
          <a:lstStyle/>
          <a:p>
            <a:r>
              <a:rPr lang="de-DE"/>
              <a:t>KMH / Intro Circularity</a:t>
            </a:r>
            <a:endParaRPr lang="de-DE" dirty="0"/>
          </a:p>
        </p:txBody>
      </p:sp>
      <p:pic>
        <p:nvPicPr>
          <p:cNvPr id="10" name="Grafik 9">
            <a:extLst>
              <a:ext uri="{FF2B5EF4-FFF2-40B4-BE49-F238E27FC236}">
                <a16:creationId xmlns:a16="http://schemas.microsoft.com/office/drawing/2014/main" id="{31213C75-F914-6D20-7722-3A3DC9BAAD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24000" y="1370256"/>
            <a:ext cx="1276002" cy="4710184"/>
          </a:xfrm>
          <a:prstGeom prst="rect">
            <a:avLst/>
          </a:prstGeom>
        </p:spPr>
      </p:pic>
      <p:pic>
        <p:nvPicPr>
          <p:cNvPr id="12" name="Content Placeholder 11">
            <a:extLst>
              <a:ext uri="{FF2B5EF4-FFF2-40B4-BE49-F238E27FC236}">
                <a16:creationId xmlns:a16="http://schemas.microsoft.com/office/drawing/2014/main" id="{F96A77A4-6B6B-DA23-BCC7-1009C2FB4729}"/>
              </a:ext>
            </a:extLst>
          </p:cNvPr>
          <p:cNvPicPr>
            <a:picLocks noGrp="1" noChangeAspect="1"/>
          </p:cNvPicPr>
          <p:nvPr>
            <p:ph idx="1"/>
          </p:nvPr>
        </p:nvPicPr>
        <p:blipFill>
          <a:blip r:embed="rId3"/>
          <a:stretch>
            <a:fillRect/>
          </a:stretch>
        </p:blipFill>
        <p:spPr>
          <a:xfrm>
            <a:off x="480000" y="1557512"/>
            <a:ext cx="5047036" cy="4535488"/>
          </a:xfrm>
          <a:ln w="6350">
            <a:solidFill>
              <a:schemeClr val="tx1"/>
            </a:solidFill>
          </a:ln>
          <a:effectLst>
            <a:outerShdw blurRad="254000" dist="107763" dir="2699994" algn="tl">
              <a:prstClr val="black">
                <a:alpha val="40000"/>
              </a:prstClr>
            </a:outerShdw>
          </a:effectLst>
        </p:spPr>
      </p:pic>
      <p:pic>
        <p:nvPicPr>
          <p:cNvPr id="14" name="Grafik 13">
            <a:extLst>
              <a:ext uri="{FF2B5EF4-FFF2-40B4-BE49-F238E27FC236}">
                <a16:creationId xmlns:a16="http://schemas.microsoft.com/office/drawing/2014/main" id="{124A222E-9430-AE8C-542B-20C6DC0AAB97}"/>
              </a:ext>
            </a:extLst>
          </p:cNvPr>
          <p:cNvPicPr>
            <a:picLocks noChangeAspect="1"/>
          </p:cNvPicPr>
          <p:nvPr/>
        </p:nvPicPr>
        <p:blipFill>
          <a:blip r:embed="rId4"/>
          <a:stretch>
            <a:fillRect/>
          </a:stretch>
        </p:blipFill>
        <p:spPr>
          <a:xfrm>
            <a:off x="5965162" y="1528256"/>
            <a:ext cx="5684472" cy="4564744"/>
          </a:xfrm>
          <a:prstGeom prst="rect">
            <a:avLst/>
          </a:prstGeom>
          <a:ln w="6350">
            <a:solidFill>
              <a:schemeClr val="tx1"/>
            </a:solidFill>
          </a:ln>
          <a:effectLst>
            <a:outerShdw blurRad="254000" dist="107763" dir="2699994" algn="tl">
              <a:prstClr val="black">
                <a:alpha val="40000"/>
              </a:prstClr>
            </a:outerShdw>
          </a:effectLst>
        </p:spPr>
      </p:pic>
      <p:sp>
        <p:nvSpPr>
          <p:cNvPr id="17" name="Ellipse 16">
            <a:extLst>
              <a:ext uri="{FF2B5EF4-FFF2-40B4-BE49-F238E27FC236}">
                <a16:creationId xmlns:a16="http://schemas.microsoft.com/office/drawing/2014/main" id="{F8EBFB96-181D-BBF6-10B3-73FD7A1DE3E6}"/>
              </a:ext>
            </a:extLst>
          </p:cNvPr>
          <p:cNvSpPr/>
          <p:nvPr/>
        </p:nvSpPr>
        <p:spPr>
          <a:xfrm>
            <a:off x="2499518" y="1024256"/>
            <a:ext cx="1008000" cy="10080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r>
              <a:rPr lang="en-GB" sz="2800" b="1" dirty="0">
                <a:solidFill>
                  <a:schemeClr val="tx1"/>
                </a:solidFill>
              </a:rPr>
              <a:t>G3</a:t>
            </a:r>
          </a:p>
        </p:txBody>
      </p:sp>
      <p:sp>
        <p:nvSpPr>
          <p:cNvPr id="18" name="Ellipse 17">
            <a:extLst>
              <a:ext uri="{FF2B5EF4-FFF2-40B4-BE49-F238E27FC236}">
                <a16:creationId xmlns:a16="http://schemas.microsoft.com/office/drawing/2014/main" id="{33D4E52F-567F-77D1-F997-A602116A7A6F}"/>
              </a:ext>
            </a:extLst>
          </p:cNvPr>
          <p:cNvSpPr/>
          <p:nvPr/>
        </p:nvSpPr>
        <p:spPr>
          <a:xfrm>
            <a:off x="8432472" y="1024256"/>
            <a:ext cx="1008000" cy="10080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r>
              <a:rPr lang="en-GB" sz="2800" b="1" dirty="0">
                <a:solidFill>
                  <a:schemeClr val="tx1"/>
                </a:solidFill>
              </a:rPr>
              <a:t>G4</a:t>
            </a:r>
          </a:p>
        </p:txBody>
      </p:sp>
    </p:spTree>
    <p:extLst>
      <p:ext uri="{BB962C8B-B14F-4D97-AF65-F5344CB8AC3E}">
        <p14:creationId xmlns:p14="http://schemas.microsoft.com/office/powerpoint/2010/main" val="1888276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14EE513-6B68-4197-9254-5E7CFF5891EF}"/>
              </a:ext>
            </a:extLst>
          </p:cNvPr>
          <p:cNvSpPr>
            <a:spLocks noGrp="1"/>
          </p:cNvSpPr>
          <p:nvPr>
            <p:ph type="sldNum" sz="quarter" idx="12"/>
          </p:nvPr>
        </p:nvSpPr>
        <p:spPr/>
        <p:txBody>
          <a:bodyPr/>
          <a:lstStyle/>
          <a:p>
            <a:fld id="{D836C0FE-70CA-4950-82D6-CF602CC2B770}" type="slidenum">
              <a:rPr lang="de-DE" smtClean="0"/>
              <a:t>82</a:t>
            </a:fld>
            <a:endParaRPr lang="de-DE" dirty="0"/>
          </a:p>
        </p:txBody>
      </p:sp>
      <p:sp>
        <p:nvSpPr>
          <p:cNvPr id="3" name="Titel 2">
            <a:extLst>
              <a:ext uri="{FF2B5EF4-FFF2-40B4-BE49-F238E27FC236}">
                <a16:creationId xmlns:a16="http://schemas.microsoft.com/office/drawing/2014/main" id="{CB0AA17B-D08A-531A-25B1-789B275287E9}"/>
              </a:ext>
            </a:extLst>
          </p:cNvPr>
          <p:cNvSpPr>
            <a:spLocks noGrp="1"/>
          </p:cNvSpPr>
          <p:nvPr>
            <p:ph type="title"/>
          </p:nvPr>
        </p:nvSpPr>
        <p:spPr/>
        <p:txBody>
          <a:bodyPr/>
          <a:lstStyle/>
          <a:p>
            <a:r>
              <a:rPr lang="en-GB" dirty="0"/>
              <a:t>Here we go:</a:t>
            </a:r>
          </a:p>
        </p:txBody>
      </p:sp>
      <p:sp>
        <p:nvSpPr>
          <p:cNvPr id="4" name="Inhaltsplatzhalter 3">
            <a:extLst>
              <a:ext uri="{FF2B5EF4-FFF2-40B4-BE49-F238E27FC236}">
                <a16:creationId xmlns:a16="http://schemas.microsoft.com/office/drawing/2014/main" id="{D70A3C31-AF41-9C7F-FF6B-3588066F3730}"/>
              </a:ext>
            </a:extLst>
          </p:cNvPr>
          <p:cNvSpPr>
            <a:spLocks noGrp="1"/>
          </p:cNvSpPr>
          <p:nvPr>
            <p:ph idx="1"/>
          </p:nvPr>
        </p:nvSpPr>
        <p:spPr/>
        <p:txBody>
          <a:bodyPr>
            <a:normAutofit/>
          </a:bodyPr>
          <a:lstStyle/>
          <a:p>
            <a:pPr>
              <a:spcAft>
                <a:spcPts val="1800"/>
              </a:spcAft>
            </a:pPr>
            <a:r>
              <a:rPr lang="en-GB" sz="2800" b="1" dirty="0"/>
              <a:t>Form 4 groups of ~5</a:t>
            </a:r>
          </a:p>
          <a:p>
            <a:pPr>
              <a:spcAft>
                <a:spcPts val="1800"/>
              </a:spcAft>
            </a:pPr>
            <a:r>
              <a:rPr lang="en-GB" sz="2800" b="1" dirty="0"/>
              <a:t>Distribute</a:t>
            </a:r>
            <a:r>
              <a:rPr lang="en-GB" sz="2800" dirty="0"/>
              <a:t> principles</a:t>
            </a:r>
          </a:p>
          <a:p>
            <a:pPr>
              <a:spcAft>
                <a:spcPts val="1800"/>
              </a:spcAft>
            </a:pPr>
            <a:r>
              <a:rPr lang="en-GB" sz="2800" dirty="0"/>
              <a:t>Have a </a:t>
            </a:r>
            <a:r>
              <a:rPr lang="en-GB" sz="2800" b="1" dirty="0"/>
              <a:t>look</a:t>
            </a:r>
            <a:r>
              <a:rPr lang="en-GB" sz="2800" dirty="0"/>
              <a:t> at the cards</a:t>
            </a:r>
          </a:p>
          <a:p>
            <a:pPr>
              <a:spcAft>
                <a:spcPts val="1800"/>
              </a:spcAft>
            </a:pPr>
            <a:r>
              <a:rPr lang="en-GB" sz="2800" dirty="0"/>
              <a:t>Figure out &amp; discuss if and how each card might help to </a:t>
            </a:r>
            <a:r>
              <a:rPr lang="en-GB" sz="2800" b="1" dirty="0"/>
              <a:t>make the product/service more circular</a:t>
            </a:r>
          </a:p>
        </p:txBody>
      </p:sp>
      <p:sp>
        <p:nvSpPr>
          <p:cNvPr id="5" name="Datumsplatzhalter 4">
            <a:extLst>
              <a:ext uri="{FF2B5EF4-FFF2-40B4-BE49-F238E27FC236}">
                <a16:creationId xmlns:a16="http://schemas.microsoft.com/office/drawing/2014/main" id="{A6F2F4D4-8674-545B-1B8A-2E582210259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D60BC1B-6687-D9B8-9696-95164262C23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119128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14EE513-6B68-4197-9254-5E7CFF5891EF}"/>
              </a:ext>
            </a:extLst>
          </p:cNvPr>
          <p:cNvSpPr>
            <a:spLocks noGrp="1"/>
          </p:cNvSpPr>
          <p:nvPr>
            <p:ph type="sldNum" sz="quarter" idx="12"/>
          </p:nvPr>
        </p:nvSpPr>
        <p:spPr/>
        <p:txBody>
          <a:bodyPr/>
          <a:lstStyle/>
          <a:p>
            <a:fld id="{D836C0FE-70CA-4950-82D6-CF602CC2B770}" type="slidenum">
              <a:rPr lang="de-DE" smtClean="0"/>
              <a:t>83</a:t>
            </a:fld>
            <a:endParaRPr lang="de-DE" dirty="0"/>
          </a:p>
        </p:txBody>
      </p:sp>
      <p:sp>
        <p:nvSpPr>
          <p:cNvPr id="3" name="Titel 2">
            <a:extLst>
              <a:ext uri="{FF2B5EF4-FFF2-40B4-BE49-F238E27FC236}">
                <a16:creationId xmlns:a16="http://schemas.microsoft.com/office/drawing/2014/main" id="{CB0AA17B-D08A-531A-25B1-789B275287E9}"/>
              </a:ext>
            </a:extLst>
          </p:cNvPr>
          <p:cNvSpPr>
            <a:spLocks noGrp="1"/>
          </p:cNvSpPr>
          <p:nvPr>
            <p:ph type="title"/>
          </p:nvPr>
        </p:nvSpPr>
        <p:spPr/>
        <p:txBody>
          <a:bodyPr/>
          <a:lstStyle/>
          <a:p>
            <a:r>
              <a:rPr lang="en-GB" dirty="0"/>
              <a:t>Here we go:</a:t>
            </a:r>
          </a:p>
        </p:txBody>
      </p:sp>
      <p:sp>
        <p:nvSpPr>
          <p:cNvPr id="4" name="Inhaltsplatzhalter 3">
            <a:extLst>
              <a:ext uri="{FF2B5EF4-FFF2-40B4-BE49-F238E27FC236}">
                <a16:creationId xmlns:a16="http://schemas.microsoft.com/office/drawing/2014/main" id="{D70A3C31-AF41-9C7F-FF6B-3588066F3730}"/>
              </a:ext>
            </a:extLst>
          </p:cNvPr>
          <p:cNvSpPr>
            <a:spLocks noGrp="1"/>
          </p:cNvSpPr>
          <p:nvPr>
            <p:ph idx="1"/>
          </p:nvPr>
        </p:nvSpPr>
        <p:spPr>
          <a:xfrm>
            <a:off x="695324" y="1628999"/>
            <a:ext cx="10656675" cy="4535265"/>
          </a:xfrm>
        </p:spPr>
        <p:txBody>
          <a:bodyPr>
            <a:normAutofit/>
          </a:bodyPr>
          <a:lstStyle/>
          <a:p>
            <a:r>
              <a:rPr lang="en-GB" sz="2400" b="1" kern="1200" dirty="0">
                <a:solidFill>
                  <a:srgbClr val="000000"/>
                </a:solidFill>
                <a:effectLst/>
                <a:latin typeface="Calibri" panose="020F0502020204030204" pitchFamily="34" charset="0"/>
                <a:ea typeface="+mn-ea"/>
                <a:cs typeface="+mn-cs"/>
              </a:rPr>
              <a:t>Document your findings in notes: </a:t>
            </a:r>
          </a:p>
          <a:p>
            <a:pPr lvl="1"/>
            <a:r>
              <a:rPr lang="en-GB" dirty="0">
                <a:solidFill>
                  <a:srgbClr val="000000"/>
                </a:solidFill>
                <a:latin typeface="Calibri" panose="020F0502020204030204" pitchFamily="34" charset="0"/>
              </a:rPr>
              <a:t>G1: </a:t>
            </a:r>
            <a:r>
              <a:rPr lang="en-GB" dirty="0">
                <a:solidFill>
                  <a:srgbClr val="000000"/>
                </a:solidFill>
                <a:latin typeface="Calibri" panose="020F0502020204030204" pitchFamily="34" charset="0"/>
                <a:hlinkClick r:id="rId2"/>
              </a:rPr>
              <a:t>https://miro.com/app/board/uXjVL7j-fW8=/?share_link_id=796996861112</a:t>
            </a:r>
            <a:br>
              <a:rPr lang="en-GB" dirty="0">
                <a:solidFill>
                  <a:srgbClr val="000000"/>
                </a:solidFill>
                <a:latin typeface="Calibri" panose="020F0502020204030204" pitchFamily="34" charset="0"/>
              </a:rPr>
            </a:br>
            <a:endParaRPr lang="en-GB" dirty="0">
              <a:solidFill>
                <a:srgbClr val="000000"/>
              </a:solidFill>
              <a:latin typeface="Calibri" panose="020F0502020204030204" pitchFamily="34" charset="0"/>
            </a:endParaRPr>
          </a:p>
          <a:p>
            <a:pPr lvl="1"/>
            <a:r>
              <a:rPr lang="en-GB" dirty="0">
                <a:solidFill>
                  <a:srgbClr val="000000"/>
                </a:solidFill>
                <a:latin typeface="Calibri" panose="020F0502020204030204" pitchFamily="34" charset="0"/>
              </a:rPr>
              <a:t>G2: </a:t>
            </a:r>
            <a:r>
              <a:rPr lang="en-GB" dirty="0">
                <a:solidFill>
                  <a:srgbClr val="000000"/>
                </a:solidFill>
                <a:latin typeface="Calibri" panose="020F0502020204030204" pitchFamily="34" charset="0"/>
                <a:hlinkClick r:id="rId3"/>
              </a:rPr>
              <a:t>https://miro.com/app/board/uXjVL7j2tFg=/?share_link_id=7292586673</a:t>
            </a:r>
            <a:endParaRPr lang="en-GB" dirty="0">
              <a:solidFill>
                <a:srgbClr val="000000"/>
              </a:solidFill>
              <a:latin typeface="Calibri" panose="020F0502020204030204" pitchFamily="34" charset="0"/>
            </a:endParaRPr>
          </a:p>
          <a:p>
            <a:pPr lvl="1"/>
            <a:endParaRPr lang="en-GB" dirty="0">
              <a:solidFill>
                <a:srgbClr val="000000"/>
              </a:solidFill>
              <a:latin typeface="Calibri" panose="020F0502020204030204" pitchFamily="34" charset="0"/>
            </a:endParaRPr>
          </a:p>
          <a:p>
            <a:pPr lvl="1"/>
            <a:r>
              <a:rPr lang="en-GB" dirty="0">
                <a:solidFill>
                  <a:srgbClr val="000000"/>
                </a:solidFill>
                <a:effectLst/>
                <a:latin typeface="Calibri" panose="020F0502020204030204" pitchFamily="34" charset="0"/>
              </a:rPr>
              <a:t>G3: </a:t>
            </a:r>
            <a:r>
              <a:rPr lang="en-GB" dirty="0">
                <a:solidFill>
                  <a:srgbClr val="000000"/>
                </a:solidFill>
                <a:effectLst/>
                <a:latin typeface="Calibri" panose="020F0502020204030204" pitchFamily="34" charset="0"/>
                <a:hlinkClick r:id="rId4"/>
              </a:rPr>
              <a:t>https://miro.com/app/board/uXjVL7j2t-Y=/?share_link_id=160076667403</a:t>
            </a:r>
            <a:br>
              <a:rPr lang="en-GB" dirty="0">
                <a:solidFill>
                  <a:srgbClr val="000000"/>
                </a:solidFill>
                <a:effectLst/>
                <a:latin typeface="Calibri" panose="020F0502020204030204" pitchFamily="34" charset="0"/>
              </a:rPr>
            </a:br>
            <a:endParaRPr lang="en-GB" dirty="0">
              <a:solidFill>
                <a:srgbClr val="000000"/>
              </a:solidFill>
              <a:effectLst/>
              <a:latin typeface="Calibri" panose="020F0502020204030204" pitchFamily="34" charset="0"/>
            </a:endParaRPr>
          </a:p>
          <a:p>
            <a:pPr lvl="1"/>
            <a:r>
              <a:rPr lang="en-GB" dirty="0">
                <a:solidFill>
                  <a:srgbClr val="000000"/>
                </a:solidFill>
                <a:latin typeface="Calibri" panose="020F0502020204030204" pitchFamily="34" charset="0"/>
              </a:rPr>
              <a:t>G4: </a:t>
            </a:r>
            <a:r>
              <a:rPr lang="en-GB" dirty="0">
                <a:solidFill>
                  <a:srgbClr val="000000"/>
                </a:solidFill>
                <a:latin typeface="Calibri" panose="020F0502020204030204" pitchFamily="34" charset="0"/>
                <a:hlinkClick r:id="rId5"/>
              </a:rPr>
              <a:t>https://miro.com/app/board/uXjVL7j2t6k=/?share_link_id=900185609792</a:t>
            </a:r>
            <a:br>
              <a:rPr lang="en-GB" dirty="0">
                <a:solidFill>
                  <a:srgbClr val="000000"/>
                </a:solidFill>
                <a:latin typeface="Calibri" panose="020F0502020204030204" pitchFamily="34" charset="0"/>
              </a:rPr>
            </a:br>
            <a:endParaRPr lang="en-GB" dirty="0">
              <a:solidFill>
                <a:srgbClr val="000000"/>
              </a:solidFill>
              <a:latin typeface="Calibri" panose="020F0502020204030204" pitchFamily="34" charset="0"/>
            </a:endParaRPr>
          </a:p>
        </p:txBody>
      </p:sp>
      <p:sp>
        <p:nvSpPr>
          <p:cNvPr id="5" name="Datumsplatzhalter 4">
            <a:extLst>
              <a:ext uri="{FF2B5EF4-FFF2-40B4-BE49-F238E27FC236}">
                <a16:creationId xmlns:a16="http://schemas.microsoft.com/office/drawing/2014/main" id="{A6F2F4D4-8674-545B-1B8A-2E582210259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7D60BC1B-6687-D9B8-9696-95164262C23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775728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Wrap it up</a:t>
            </a:r>
          </a:p>
        </p:txBody>
      </p:sp>
    </p:spTree>
    <p:extLst>
      <p:ext uri="{BB962C8B-B14F-4D97-AF65-F5344CB8AC3E}">
        <p14:creationId xmlns:p14="http://schemas.microsoft.com/office/powerpoint/2010/main" val="18542397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E38E3C8-F870-73FF-7156-60CBC415DA68}"/>
              </a:ext>
            </a:extLst>
          </p:cNvPr>
          <p:cNvSpPr>
            <a:spLocks noGrp="1"/>
          </p:cNvSpPr>
          <p:nvPr>
            <p:ph type="title"/>
          </p:nvPr>
        </p:nvSpPr>
        <p:spPr/>
        <p:txBody>
          <a:bodyPr/>
          <a:lstStyle/>
          <a:p>
            <a:r>
              <a:rPr lang="en-GB" dirty="0"/>
              <a:t>Wrap it up</a:t>
            </a:r>
          </a:p>
        </p:txBody>
      </p:sp>
      <p:sp>
        <p:nvSpPr>
          <p:cNvPr id="4" name="Inhaltsplatzhalter 3">
            <a:extLst>
              <a:ext uri="{FF2B5EF4-FFF2-40B4-BE49-F238E27FC236}">
                <a16:creationId xmlns:a16="http://schemas.microsoft.com/office/drawing/2014/main" id="{CEEA1176-BD98-4A36-A9E1-0FD7C2D29134}"/>
              </a:ext>
            </a:extLst>
          </p:cNvPr>
          <p:cNvSpPr>
            <a:spLocks noGrp="1"/>
          </p:cNvSpPr>
          <p:nvPr>
            <p:ph idx="1"/>
          </p:nvPr>
        </p:nvSpPr>
        <p:spPr>
          <a:xfrm>
            <a:off x="695324" y="1628999"/>
            <a:ext cx="9720675" cy="4535265"/>
          </a:xfrm>
        </p:spPr>
        <p:txBody>
          <a:bodyPr>
            <a:normAutofit/>
          </a:bodyPr>
          <a:lstStyle/>
          <a:p>
            <a:pPr>
              <a:spcAft>
                <a:spcPts val="1000"/>
              </a:spcAft>
            </a:pPr>
            <a:r>
              <a:rPr lang="en-GB" b="1" dirty="0"/>
              <a:t>Linear production &amp; consumption</a:t>
            </a:r>
            <a:r>
              <a:rPr lang="en-GB" dirty="0"/>
              <a:t> patterns dominated so far</a:t>
            </a:r>
          </a:p>
          <a:p>
            <a:pPr marL="363537" lvl="1" indent="0">
              <a:spcAft>
                <a:spcPts val="1000"/>
              </a:spcAft>
              <a:buNone/>
            </a:pPr>
            <a:r>
              <a:rPr lang="en-GB" dirty="0"/>
              <a:t>👉 Non-sustainable resource use</a:t>
            </a:r>
          </a:p>
          <a:p>
            <a:pPr>
              <a:spcAft>
                <a:spcPts val="1000"/>
              </a:spcAft>
            </a:pPr>
            <a:r>
              <a:rPr lang="en-GB" b="1" dirty="0"/>
              <a:t>Circular economy:</a:t>
            </a:r>
          </a:p>
          <a:p>
            <a:pPr lvl="1">
              <a:spcAft>
                <a:spcPts val="1000"/>
              </a:spcAft>
            </a:pPr>
            <a:r>
              <a:rPr lang="en-GB" dirty="0"/>
              <a:t>3 main principles: less, longer &amp; regenerative</a:t>
            </a:r>
          </a:p>
          <a:p>
            <a:pPr lvl="1">
              <a:spcAft>
                <a:spcPts val="1000"/>
              </a:spcAft>
            </a:pPr>
            <a:r>
              <a:rPr lang="en-GB" dirty="0"/>
              <a:t>follows at least 4 Rs: Reduce, Reuse, Recycle, Recover (Arrr!)</a:t>
            </a:r>
          </a:p>
          <a:p>
            <a:pPr lvl="1">
              <a:spcAft>
                <a:spcPts val="1000"/>
              </a:spcAft>
            </a:pPr>
            <a:r>
              <a:rPr lang="en-GB" dirty="0"/>
              <a:t>beyond classic understanding of "business“</a:t>
            </a:r>
          </a:p>
          <a:p>
            <a:pPr algn="l">
              <a:spcAft>
                <a:spcPts val="1000"/>
              </a:spcAft>
            </a:pPr>
            <a:r>
              <a:rPr lang="en-GB" sz="2000" b="1" dirty="0"/>
              <a:t>Theoretical &amp; practical </a:t>
            </a:r>
            <a:r>
              <a:rPr lang="en-GB" sz="2000" dirty="0"/>
              <a:t>critique 👉 asymptotic ideal</a:t>
            </a:r>
          </a:p>
          <a:p>
            <a:pPr algn="l">
              <a:spcAft>
                <a:spcPts val="1000"/>
              </a:spcAft>
            </a:pPr>
            <a:r>
              <a:rPr lang="en-GB" sz="2000" b="1" dirty="0"/>
              <a:t>Ideological &amp; ethical </a:t>
            </a:r>
            <a:r>
              <a:rPr lang="en-GB" sz="2000" dirty="0"/>
              <a:t>critique 👉 Circular Economy as subset of a Circular Society</a:t>
            </a:r>
          </a:p>
        </p:txBody>
      </p:sp>
    </p:spTree>
    <p:extLst>
      <p:ext uri="{BB962C8B-B14F-4D97-AF65-F5344CB8AC3E}">
        <p14:creationId xmlns:p14="http://schemas.microsoft.com/office/powerpoint/2010/main" val="35985702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86</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pic>
        <p:nvPicPr>
          <p:cNvPr id="9" name="Inhaltsplatzhalter 8">
            <a:hlinkClick r:id="rId3"/>
            <a:extLst>
              <a:ext uri="{FF2B5EF4-FFF2-40B4-BE49-F238E27FC236}">
                <a16:creationId xmlns:a16="http://schemas.microsoft.com/office/drawing/2014/main" id="{A1E642D4-D3C0-1A2B-07D4-84E9B1D1955C}"/>
              </a:ext>
            </a:extLst>
          </p:cNvPr>
          <p:cNvPicPr>
            <a:picLocks noGrp="1" noChangeAspect="1"/>
          </p:cNvPicPr>
          <p:nvPr>
            <p:ph idx="1"/>
          </p:nvPr>
        </p:nvPicPr>
        <p:blipFill>
          <a:blip r:embed="rId4"/>
          <a:stretch>
            <a:fillRect/>
          </a:stretch>
        </p:blipFill>
        <p:spPr>
          <a:xfrm>
            <a:off x="2335974" y="1341000"/>
            <a:ext cx="7287452" cy="4103263"/>
          </a:xfrm>
        </p:spPr>
      </p:pic>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Intro Circularity</a:t>
            </a:r>
          </a:p>
        </p:txBody>
      </p:sp>
      <p:sp>
        <p:nvSpPr>
          <p:cNvPr id="11" name="Textfeld 10">
            <a:extLst>
              <a:ext uri="{FF2B5EF4-FFF2-40B4-BE49-F238E27FC236}">
                <a16:creationId xmlns:a16="http://schemas.microsoft.com/office/drawing/2014/main" id="{924B65FA-E08D-C785-798D-EBC026E8183B}"/>
              </a:ext>
            </a:extLst>
          </p:cNvPr>
          <p:cNvSpPr txBox="1"/>
          <p:nvPr/>
        </p:nvSpPr>
        <p:spPr>
          <a:xfrm>
            <a:off x="2365446" y="5661000"/>
            <a:ext cx="7257979" cy="369332"/>
          </a:xfrm>
          <a:prstGeom prst="rect">
            <a:avLst/>
          </a:prstGeom>
          <a:noFill/>
        </p:spPr>
        <p:txBody>
          <a:bodyPr wrap="square">
            <a:spAutoFit/>
          </a:bodyPr>
          <a:lstStyle/>
          <a:p>
            <a:pPr algn="ctr"/>
            <a:r>
              <a:rPr lang="en-GB" b="1" dirty="0"/>
              <a:t>https://youtu.be/Cvh7p6IehSo</a:t>
            </a:r>
          </a:p>
        </p:txBody>
      </p:sp>
    </p:spTree>
    <p:extLst>
      <p:ext uri="{BB962C8B-B14F-4D97-AF65-F5344CB8AC3E}">
        <p14:creationId xmlns:p14="http://schemas.microsoft.com/office/powerpoint/2010/main" val="29964226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B400CC1-2CF1-D1A9-9EF4-CFC339B22A8C}"/>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31AA4EE5-CBFB-25F7-6249-435DCE27B2AB}"/>
              </a:ext>
            </a:extLst>
          </p:cNvPr>
          <p:cNvSpPr>
            <a:spLocks noGrp="1"/>
          </p:cNvSpPr>
          <p:nvPr>
            <p:ph type="title"/>
          </p:nvPr>
        </p:nvSpPr>
        <p:spPr/>
        <p:txBody>
          <a:bodyPr/>
          <a:lstStyle/>
          <a:p>
            <a:r>
              <a:rPr lang="en-GB" dirty="0"/>
              <a:t>The Vienna School of Socio Ecology (~ 1990)</a:t>
            </a:r>
          </a:p>
        </p:txBody>
      </p:sp>
      <p:sp>
        <p:nvSpPr>
          <p:cNvPr id="4" name="Inhaltsplatzhalter 3">
            <a:extLst>
              <a:ext uri="{FF2B5EF4-FFF2-40B4-BE49-F238E27FC236}">
                <a16:creationId xmlns:a16="http://schemas.microsoft.com/office/drawing/2014/main" id="{67179942-903B-4D45-F16A-B670D889B043}"/>
              </a:ext>
            </a:extLst>
          </p:cNvPr>
          <p:cNvSpPr>
            <a:spLocks noGrp="1"/>
          </p:cNvSpPr>
          <p:nvPr>
            <p:ph idx="1"/>
          </p:nvPr>
        </p:nvSpPr>
        <p:spPr>
          <a:xfrm>
            <a:off x="695325" y="1300899"/>
            <a:ext cx="8928100" cy="4863365"/>
          </a:xfrm>
        </p:spPr>
        <p:txBody>
          <a:bodyPr>
            <a:normAutofit fontScale="92500" lnSpcReduction="10000"/>
          </a:bodyPr>
          <a:lstStyle/>
          <a:p>
            <a:r>
              <a:rPr lang="en-GB" b="1" dirty="0"/>
              <a:t>Interdisciplinary Approach:</a:t>
            </a:r>
          </a:p>
          <a:p>
            <a:pPr lvl="1"/>
            <a:r>
              <a:rPr lang="en-GB" dirty="0"/>
              <a:t>natural sciences, social sciences, and humanities </a:t>
            </a:r>
            <a:br>
              <a:rPr lang="en-GB" dirty="0"/>
            </a:br>
            <a:r>
              <a:rPr lang="en-GB" dirty="0"/>
              <a:t>👉  study human-environment interactions</a:t>
            </a:r>
          </a:p>
          <a:p>
            <a:r>
              <a:rPr lang="en-GB" b="1" dirty="0"/>
              <a:t>Socio-Metabolic Perspective:</a:t>
            </a:r>
          </a:p>
          <a:p>
            <a:pPr lvl="1"/>
            <a:r>
              <a:rPr lang="en-GB" dirty="0"/>
              <a:t>how societies consume energy and materials to sustain themselves</a:t>
            </a:r>
            <a:br>
              <a:rPr lang="en-GB" dirty="0"/>
            </a:br>
            <a:r>
              <a:rPr lang="en-GB" dirty="0"/>
              <a:t>👉 "social metabolism"</a:t>
            </a:r>
          </a:p>
          <a:p>
            <a:pPr lvl="1"/>
            <a:r>
              <a:rPr lang="en-GB" dirty="0"/>
              <a:t>Focus on the impacts of material and energy flows on ecosystems</a:t>
            </a:r>
          </a:p>
          <a:p>
            <a:r>
              <a:rPr lang="en-GB" b="1" dirty="0"/>
              <a:t>Long-Term Sustainability:</a:t>
            </a:r>
          </a:p>
          <a:p>
            <a:pPr lvl="1"/>
            <a:r>
              <a:rPr lang="en-GB" dirty="0"/>
              <a:t>historical trends in resource use and their implications for future sustainability</a:t>
            </a:r>
          </a:p>
          <a:p>
            <a:pPr lvl="1"/>
            <a:r>
              <a:rPr lang="en-GB" dirty="0"/>
              <a:t>Advocates for systemic change to reduce ecological footprints and transition to sustainable practices</a:t>
            </a:r>
          </a:p>
        </p:txBody>
      </p:sp>
      <p:sp>
        <p:nvSpPr>
          <p:cNvPr id="5" name="Datumsplatzhalter 4">
            <a:extLst>
              <a:ext uri="{FF2B5EF4-FFF2-40B4-BE49-F238E27FC236}">
                <a16:creationId xmlns:a16="http://schemas.microsoft.com/office/drawing/2014/main" id="{5A8CCB3C-FCCF-072D-DE96-93A9DA38473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D5A4C3E8-856F-8609-CC99-FB3C1F8E6761}"/>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4210879338"/>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6CAB9078B69604392EA4442D9DB3D29" ma:contentTypeVersion="13" ma:contentTypeDescription="Ein neues Dokument erstellen." ma:contentTypeScope="" ma:versionID="b30b9298febc36b9437faa8550d699c2">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26f53b4dd3e5a9a6db96d3e8ab406d29"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2A1815-5755-4F8D-AA85-74B15FD8A94B}"/>
</file>

<file path=customXml/itemProps2.xml><?xml version="1.0" encoding="utf-8"?>
<ds:datastoreItem xmlns:ds="http://schemas.openxmlformats.org/officeDocument/2006/customXml" ds:itemID="{C05C4301-C29D-407B-9381-82889EE8729E}">
  <ds:schemaRef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ee2a1aa5-80d5-48a3-91f0-fb64e0be4770"/>
    <ds:schemaRef ds:uri="http://purl.org/dc/terms/"/>
    <ds:schemaRef ds:uri="983343c7-a106-418e-a2df-312e52841f70"/>
  </ds:schemaRefs>
</ds:datastoreItem>
</file>

<file path=customXml/itemProps3.xml><?xml version="1.0" encoding="utf-8"?>
<ds:datastoreItem xmlns:ds="http://schemas.openxmlformats.org/officeDocument/2006/customXml" ds:itemID="{E173F5B9-CA92-4B94-AB61-4BBEAEC976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3511</Words>
  <Application>Microsoft Office PowerPoint</Application>
  <PresentationFormat>Breitbild</PresentationFormat>
  <Paragraphs>597</Paragraphs>
  <Slides>87</Slides>
  <Notes>25</Notes>
  <HiddenSlides>3</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87</vt:i4>
      </vt:variant>
    </vt:vector>
  </HeadingPairs>
  <TitlesOfParts>
    <vt:vector size="99" baseType="lpstr">
      <vt:lpstr>-apple-system</vt:lpstr>
      <vt:lpstr>Arial</vt:lpstr>
      <vt:lpstr>Assistant</vt:lpstr>
      <vt:lpstr>Bookman Old Style</vt:lpstr>
      <vt:lpstr>Calibri</vt:lpstr>
      <vt:lpstr>Cambria</vt:lpstr>
      <vt:lpstr>Google Sans</vt:lpstr>
      <vt:lpstr>Segoe UI Variable Text</vt:lpstr>
      <vt:lpstr>Source Sans Pro</vt:lpstr>
      <vt:lpstr>Symbol</vt:lpstr>
      <vt:lpstr>Wingdings</vt:lpstr>
      <vt:lpstr>IMC University of Applied Sciences</vt:lpstr>
      <vt:lpstr>From linear to circular – 2/2</vt:lpstr>
      <vt:lpstr>Overview</vt:lpstr>
      <vt:lpstr>&amp; now: Circular  Economy?</vt:lpstr>
      <vt:lpstr>💡Ecological carrying capacity (aka: there are limits)</vt:lpstr>
      <vt:lpstr>Reviewing our socio-ecological performance from an earth-systems perspective</vt:lpstr>
      <vt:lpstr>Earth-Systems Perspective?</vt:lpstr>
      <vt:lpstr>Understanding society as hybrid system  (e.g. Fischer-Kowalski and Weisz 1999)</vt:lpstr>
      <vt:lpstr>Understanding society as hybrid system  (e.g. Fischer-Kowalski and Weisz 1999)</vt:lpstr>
      <vt:lpstr>The Vienna School of Socio Ecology (~ 1990)</vt:lpstr>
      <vt:lpstr>Key concepts in a socio-ecological perspective:</vt:lpstr>
      <vt:lpstr>@ Metabolism:</vt:lpstr>
      <vt:lpstr>To sum it up: We’ve come a long way </vt:lpstr>
      <vt:lpstr>To sum it up: We’ve come a long way </vt:lpstr>
      <vt:lpstr>Metabolic vs. isolated perspective on economy</vt:lpstr>
      <vt:lpstr>A fundamental shift in perspective:</vt:lpstr>
      <vt:lpstr>A fundamental shift in perspective:</vt:lpstr>
      <vt:lpstr>From linear to circular strategies:</vt:lpstr>
      <vt:lpstr>From linear to circular strategies:</vt:lpstr>
      <vt:lpstr>From linear to circular strategies:</vt:lpstr>
      <vt:lpstr>PowerPoint-Präsentation</vt:lpstr>
      <vt:lpstr>Defining  circular  economy </vt:lpstr>
      <vt:lpstr>How to define “Circular Economy”?</vt:lpstr>
      <vt:lpstr>Walter Stahel’s (2016) Plea for a  “Circular Economy”</vt:lpstr>
      <vt:lpstr>A “definitional quagmire” (Corvellec et al., 2022:2):</vt:lpstr>
      <vt:lpstr>Despite the “definitional quagmire”:</vt:lpstr>
      <vt:lpstr>Despite the “definitional quagmire”:</vt:lpstr>
      <vt:lpstr>A (common) vision?</vt:lpstr>
      <vt:lpstr>A (common) vision?</vt:lpstr>
      <vt:lpstr>1. Design Out Waste and Pollution</vt:lpstr>
      <vt:lpstr>2. Keep Products and Materials in Use</vt:lpstr>
      <vt:lpstr>3. Regenerate Natural Systems</vt:lpstr>
      <vt:lpstr>But how:  Arrrrr!</vt:lpstr>
      <vt:lpstr>But how?</vt:lpstr>
      <vt:lpstr>The EU (2008) 4R Waste Framework Directive  </vt:lpstr>
      <vt:lpstr>Core circular principles</vt:lpstr>
      <vt:lpstr>9Rs according to Potting et al. (2017):</vt:lpstr>
      <vt:lpstr>And in Austria we have 10 😉</vt:lpstr>
      <vt:lpstr>The iconic “Butterfly Diagram”: </vt:lpstr>
      <vt:lpstr>Let’s listen to Ellen MacArthur herself:</vt:lpstr>
      <vt:lpstr>An alternative: UNEP’s (2023) circularity approach</vt:lpstr>
      <vt:lpstr>An alternative: UNEP’s (2023) circularity approach</vt:lpstr>
      <vt:lpstr>1. Reduce</vt:lpstr>
      <vt:lpstr>@ Refuse:</vt:lpstr>
      <vt:lpstr>@ Refuse :</vt:lpstr>
      <vt:lpstr>@ Refuse: Top Down</vt:lpstr>
      <vt:lpstr>@ Refuse: Bottom Up</vt:lpstr>
      <vt:lpstr>1. Reduce</vt:lpstr>
      <vt:lpstr>2. Reuse</vt:lpstr>
      <vt:lpstr>@ Repair:</vt:lpstr>
      <vt:lpstr>@ Repair:</vt:lpstr>
      <vt:lpstr>@ Repair: V1 Selber machen lassen!</vt:lpstr>
      <vt:lpstr>@ Repair: V2 Selber machen lassen!</vt:lpstr>
      <vt:lpstr>@ Repair: V3 service with predictive maintenance</vt:lpstr>
      <vt:lpstr>3. Recycle</vt:lpstr>
      <vt:lpstr>4. Recover</vt:lpstr>
      <vt:lpstr>Wait,  my phone …</vt:lpstr>
      <vt:lpstr>… &amp; then?</vt:lpstr>
      <vt:lpstr>Me &amp; my smartphone …</vt:lpstr>
      <vt:lpstr>… &amp; then?</vt:lpstr>
      <vt:lpstr>From linear to circular strategies:</vt:lpstr>
      <vt:lpstr>Some  reflections</vt:lpstr>
      <vt:lpstr>Which R is most important?</vt:lpstr>
      <vt:lpstr>A critical outlook: Does or will it work?</vt:lpstr>
      <vt:lpstr>Why not? Strands of critique 1/2</vt:lpstr>
      <vt:lpstr>Why not? Some theoretical critiques</vt:lpstr>
      <vt:lpstr>Digression: Thermodynamics?</vt:lpstr>
      <vt:lpstr>@Neglect of Biophysical Limits:</vt:lpstr>
      <vt:lpstr>@Neglect of Biophysical Limits:</vt:lpstr>
      <vt:lpstr>Why not? Strands of critique 2/2</vt:lpstr>
      <vt:lpstr>@ Ideological critiques</vt:lpstr>
      <vt:lpstr>@ Ideological critiques</vt:lpstr>
      <vt:lpstr>A critical outlook: Does or will it work?</vt:lpstr>
      <vt:lpstr>@ 🔎 consumer products</vt:lpstr>
      <vt:lpstr>Conclusion: Our understanding of development is too resource intense</vt:lpstr>
      <vt:lpstr>Let’s do it!</vt:lpstr>
      <vt:lpstr>Let’s give Konietzko’s (2020) Circularity Deck a try </vt:lpstr>
      <vt:lpstr>Konietzko’s (2020) Circularity Deck:</vt:lpstr>
      <vt:lpstr>Konietzko’s (2020) Circularity Deck:</vt:lpstr>
      <vt:lpstr>Here we go:</vt:lpstr>
      <vt:lpstr>Our products:</vt:lpstr>
      <vt:lpstr>Our services:</vt:lpstr>
      <vt:lpstr>Here we go:</vt:lpstr>
      <vt:lpstr>Here we go:</vt:lpstr>
      <vt:lpstr>Wrap it up</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236</cp:revision>
  <dcterms:created xsi:type="dcterms:W3CDTF">2023-06-26T10:57:31Z</dcterms:created>
  <dcterms:modified xsi:type="dcterms:W3CDTF">2025-01-07T19:43:57Z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